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68" r:id="rId5"/>
    <p:sldId id="294" r:id="rId6"/>
    <p:sldId id="291" r:id="rId7"/>
    <p:sldId id="293" r:id="rId8"/>
    <p:sldId id="292" r:id="rId9"/>
    <p:sldId id="284" r:id="rId10"/>
    <p:sldId id="257" r:id="rId11"/>
    <p:sldId id="259" r:id="rId12"/>
    <p:sldId id="262" r:id="rId13"/>
    <p:sldId id="261" r:id="rId14"/>
    <p:sldId id="265" r:id="rId15"/>
    <p:sldId id="264" r:id="rId16"/>
    <p:sldId id="273" r:id="rId17"/>
    <p:sldId id="285" r:id="rId18"/>
    <p:sldId id="288" r:id="rId19"/>
    <p:sldId id="286" r:id="rId20"/>
    <p:sldId id="289" r:id="rId21"/>
    <p:sldId id="287" r:id="rId22"/>
    <p:sldId id="274" r:id="rId23"/>
    <p:sldId id="275" r:id="rId24"/>
    <p:sldId id="276" r:id="rId25"/>
    <p:sldId id="277" r:id="rId26"/>
    <p:sldId id="278" r:id="rId27"/>
    <p:sldId id="279" r:id="rId28"/>
    <p:sldId id="280"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0DC268-857D-4159-BA52-3C8524CAA46E}" v="1085" dt="2023-10-12T20:52:01.469"/>
    <p1510:client id="{984A958C-B055-C489-AF01-FD1F5C1DA17C}" v="209" dt="2023-10-14T14:49:46.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128" d="100"/>
          <a:sy n="128" d="100"/>
        </p:scale>
        <p:origin x="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203D21-D67A-4D57-8767-3261F2EFEE69}" type="doc">
      <dgm:prSet loTypeId="urn:microsoft.com/office/officeart/2016/7/layout/ChevronBlockProcess" loCatId="process" qsTypeId="urn:microsoft.com/office/officeart/2005/8/quickstyle/simple1" qsCatId="simple" csTypeId="urn:microsoft.com/office/officeart/2005/8/colors/accent6_2" csCatId="accent6" phldr="1"/>
      <dgm:spPr/>
      <dgm:t>
        <a:bodyPr/>
        <a:lstStyle/>
        <a:p>
          <a:endParaRPr lang="en-US"/>
        </a:p>
      </dgm:t>
    </dgm:pt>
    <dgm:pt modelId="{1F832BB7-253C-4288-9059-E90F92BE59B2}">
      <dgm:prSet/>
      <dgm:spPr/>
      <dgm:t>
        <a:bodyPr/>
        <a:lstStyle/>
        <a:p>
          <a:r>
            <a:rPr lang="en-US"/>
            <a:t>WHO?</a:t>
          </a:r>
        </a:p>
      </dgm:t>
    </dgm:pt>
    <dgm:pt modelId="{BFCA8ACE-9D87-4894-96E3-66A2257059DA}" type="parTrans" cxnId="{B7F796B6-E2F1-4FA0-9BC0-85C312FA4D69}">
      <dgm:prSet/>
      <dgm:spPr/>
      <dgm:t>
        <a:bodyPr/>
        <a:lstStyle/>
        <a:p>
          <a:endParaRPr lang="en-US"/>
        </a:p>
      </dgm:t>
    </dgm:pt>
    <dgm:pt modelId="{63ACDA28-E74F-4F10-BC90-DC9B2D04DDD8}" type="sibTrans" cxnId="{B7F796B6-E2F1-4FA0-9BC0-85C312FA4D69}">
      <dgm:prSet/>
      <dgm:spPr/>
      <dgm:t>
        <a:bodyPr/>
        <a:lstStyle/>
        <a:p>
          <a:endParaRPr lang="en-US"/>
        </a:p>
      </dgm:t>
    </dgm:pt>
    <dgm:pt modelId="{2B20994C-233D-4D9D-986D-2A14F07E4556}">
      <dgm:prSet/>
      <dgm:spPr/>
      <dgm:t>
        <a:bodyPr/>
        <a:lstStyle/>
        <a:p>
          <a:pPr>
            <a:buNone/>
          </a:pPr>
          <a:r>
            <a:rPr lang="en-US" dirty="0"/>
            <a:t>Who are the key players?</a:t>
          </a:r>
        </a:p>
        <a:p>
          <a:pPr>
            <a:buNone/>
          </a:pPr>
          <a:r>
            <a:rPr lang="en-US" dirty="0"/>
            <a:t>Professional gamers, casual gamers, and new gamers.</a:t>
          </a:r>
        </a:p>
      </dgm:t>
    </dgm:pt>
    <dgm:pt modelId="{BB087594-0D26-483E-94B9-7397C75638B4}" type="parTrans" cxnId="{A94A9F83-6881-41C0-845B-D81C9BF5B3A3}">
      <dgm:prSet/>
      <dgm:spPr/>
      <dgm:t>
        <a:bodyPr/>
        <a:lstStyle/>
        <a:p>
          <a:endParaRPr lang="en-US"/>
        </a:p>
      </dgm:t>
    </dgm:pt>
    <dgm:pt modelId="{81D592CC-436D-437A-A8F5-18AFE1F7DF5B}" type="sibTrans" cxnId="{A94A9F83-6881-41C0-845B-D81C9BF5B3A3}">
      <dgm:prSet/>
      <dgm:spPr/>
      <dgm:t>
        <a:bodyPr/>
        <a:lstStyle/>
        <a:p>
          <a:endParaRPr lang="en-US"/>
        </a:p>
      </dgm:t>
    </dgm:pt>
    <dgm:pt modelId="{3F56A822-5A8F-4302-B7F1-36B7CAE35BA9}">
      <dgm:prSet/>
      <dgm:spPr/>
      <dgm:t>
        <a:bodyPr/>
        <a:lstStyle/>
        <a:p>
          <a:r>
            <a:rPr lang="en-US"/>
            <a:t>WHAT?</a:t>
          </a:r>
        </a:p>
      </dgm:t>
    </dgm:pt>
    <dgm:pt modelId="{0DD010C3-E1EF-4634-8408-D87BDE5C11F7}" type="parTrans" cxnId="{C92BC703-5CB7-4DB9-BABC-A68C8278783E}">
      <dgm:prSet/>
      <dgm:spPr/>
      <dgm:t>
        <a:bodyPr/>
        <a:lstStyle/>
        <a:p>
          <a:endParaRPr lang="en-US"/>
        </a:p>
      </dgm:t>
    </dgm:pt>
    <dgm:pt modelId="{95BAB6E8-7633-4686-A895-86284455EDE6}" type="sibTrans" cxnId="{C92BC703-5CB7-4DB9-BABC-A68C8278783E}">
      <dgm:prSet/>
      <dgm:spPr/>
      <dgm:t>
        <a:bodyPr/>
        <a:lstStyle/>
        <a:p>
          <a:endParaRPr lang="en-US"/>
        </a:p>
      </dgm:t>
    </dgm:pt>
    <dgm:pt modelId="{68D47941-DD15-461A-9DE3-EF32D71E520C}">
      <dgm:prSet/>
      <dgm:spPr/>
      <dgm:t>
        <a:bodyPr/>
        <a:lstStyle/>
        <a:p>
          <a:r>
            <a:rPr lang="en-US" dirty="0"/>
            <a:t>What can players do? </a:t>
          </a:r>
        </a:p>
        <a:p>
          <a:r>
            <a:rPr lang="en-US" dirty="0"/>
            <a:t>Learn about the game, learn the controls, submit strategies and tips.</a:t>
          </a:r>
        </a:p>
        <a:p>
          <a:endParaRPr lang="en-US" dirty="0"/>
        </a:p>
      </dgm:t>
    </dgm:pt>
    <dgm:pt modelId="{FFD80F4A-1534-472A-BC6B-E3EFE7C449F8}" type="parTrans" cxnId="{692E97D7-F2B5-4167-BE33-00E4CEEDFDA4}">
      <dgm:prSet/>
      <dgm:spPr/>
      <dgm:t>
        <a:bodyPr/>
        <a:lstStyle/>
        <a:p>
          <a:endParaRPr lang="en-US"/>
        </a:p>
      </dgm:t>
    </dgm:pt>
    <dgm:pt modelId="{AC5FFC47-DB41-4177-8700-260D4633E075}" type="sibTrans" cxnId="{692E97D7-F2B5-4167-BE33-00E4CEEDFDA4}">
      <dgm:prSet/>
      <dgm:spPr/>
      <dgm:t>
        <a:bodyPr/>
        <a:lstStyle/>
        <a:p>
          <a:endParaRPr lang="en-US"/>
        </a:p>
      </dgm:t>
    </dgm:pt>
    <dgm:pt modelId="{B0DC7202-5420-4B5D-8CB4-986F51FFEE9A}">
      <dgm:prSet/>
      <dgm:spPr/>
      <dgm:t>
        <a:bodyPr/>
        <a:lstStyle/>
        <a:p>
          <a:r>
            <a:rPr lang="en-US" dirty="0"/>
            <a:t>What will the solution do?</a:t>
          </a:r>
        </a:p>
        <a:p>
          <a:r>
            <a:rPr lang="en-US" dirty="0"/>
            <a:t>Create a community, teach new gamers.</a:t>
          </a:r>
        </a:p>
      </dgm:t>
    </dgm:pt>
    <dgm:pt modelId="{D89D79EF-ACB6-477F-8216-6476C6C1BC47}" type="parTrans" cxnId="{9BEE20CC-3AFA-4C55-810C-B6B469D61B5C}">
      <dgm:prSet/>
      <dgm:spPr/>
      <dgm:t>
        <a:bodyPr/>
        <a:lstStyle/>
        <a:p>
          <a:endParaRPr lang="en-US"/>
        </a:p>
      </dgm:t>
    </dgm:pt>
    <dgm:pt modelId="{0AC3798F-F501-485B-8CDC-0329DD3E13E7}" type="sibTrans" cxnId="{9BEE20CC-3AFA-4C55-810C-B6B469D61B5C}">
      <dgm:prSet/>
      <dgm:spPr/>
      <dgm:t>
        <a:bodyPr/>
        <a:lstStyle/>
        <a:p>
          <a:endParaRPr lang="en-US"/>
        </a:p>
      </dgm:t>
    </dgm:pt>
    <dgm:pt modelId="{533F4744-8AB6-4363-9D22-EF44A2E5E9C5}">
      <dgm:prSet/>
      <dgm:spPr/>
      <dgm:t>
        <a:bodyPr/>
        <a:lstStyle/>
        <a:p>
          <a:r>
            <a:rPr lang="en-US"/>
            <a:t>HOW?</a:t>
          </a:r>
        </a:p>
      </dgm:t>
    </dgm:pt>
    <dgm:pt modelId="{48442E8F-33A0-4429-A368-3EA4570B298A}" type="parTrans" cxnId="{C7A7F45A-C82B-4391-84D2-13E2189E1192}">
      <dgm:prSet/>
      <dgm:spPr/>
      <dgm:t>
        <a:bodyPr/>
        <a:lstStyle/>
        <a:p>
          <a:endParaRPr lang="en-US"/>
        </a:p>
      </dgm:t>
    </dgm:pt>
    <dgm:pt modelId="{FE1875C0-3D98-4DEF-AC44-7DF872B78E5F}" type="sibTrans" cxnId="{C7A7F45A-C82B-4391-84D2-13E2189E1192}">
      <dgm:prSet/>
      <dgm:spPr/>
      <dgm:t>
        <a:bodyPr/>
        <a:lstStyle/>
        <a:p>
          <a:endParaRPr lang="en-US"/>
        </a:p>
      </dgm:t>
    </dgm:pt>
    <dgm:pt modelId="{4A9F5B85-E7B4-43EF-9A94-E4FAFEF445B6}">
      <dgm:prSet/>
      <dgm:spPr/>
      <dgm:t>
        <a:bodyPr/>
        <a:lstStyle/>
        <a:p>
          <a:r>
            <a:rPr lang="en-US" dirty="0"/>
            <a:t>How long does the solution last?</a:t>
          </a:r>
        </a:p>
        <a:p>
          <a:r>
            <a:rPr lang="en-US" dirty="0"/>
            <a:t>Until fighting games are irrelevant.</a:t>
          </a:r>
        </a:p>
      </dgm:t>
    </dgm:pt>
    <dgm:pt modelId="{3D8C8432-90DE-4A4D-8284-A7AB842B1E7C}" type="parTrans" cxnId="{99964A82-B684-4276-9471-CFF94E7DE12E}">
      <dgm:prSet/>
      <dgm:spPr/>
      <dgm:t>
        <a:bodyPr/>
        <a:lstStyle/>
        <a:p>
          <a:endParaRPr lang="en-US"/>
        </a:p>
      </dgm:t>
    </dgm:pt>
    <dgm:pt modelId="{48A678A3-C00F-445E-AACB-424CE82995D2}" type="sibTrans" cxnId="{99964A82-B684-4276-9471-CFF94E7DE12E}">
      <dgm:prSet/>
      <dgm:spPr/>
      <dgm:t>
        <a:bodyPr/>
        <a:lstStyle/>
        <a:p>
          <a:endParaRPr lang="en-US"/>
        </a:p>
      </dgm:t>
    </dgm:pt>
    <dgm:pt modelId="{9697F459-FB3D-4BFC-BFE8-08F1307F7348}">
      <dgm:prSet/>
      <dgm:spPr/>
      <dgm:t>
        <a:bodyPr/>
        <a:lstStyle/>
        <a:p>
          <a:r>
            <a:rPr lang="en-US" dirty="0"/>
            <a:t>How many resources will the solution use? </a:t>
          </a:r>
        </a:p>
        <a:p>
          <a:r>
            <a:rPr lang="en-US" dirty="0"/>
            <a:t>One server if we plan to host it. People are our resource.</a:t>
          </a:r>
        </a:p>
      </dgm:t>
    </dgm:pt>
    <dgm:pt modelId="{62A12FA1-FA45-4D40-9976-CDD504DC45C0}" type="parTrans" cxnId="{B6084229-45AB-44E0-BB18-36A2E73D3387}">
      <dgm:prSet/>
      <dgm:spPr/>
      <dgm:t>
        <a:bodyPr/>
        <a:lstStyle/>
        <a:p>
          <a:endParaRPr lang="en-US"/>
        </a:p>
      </dgm:t>
    </dgm:pt>
    <dgm:pt modelId="{450E5A23-5DF1-4539-A738-2329B68B21EF}" type="sibTrans" cxnId="{B6084229-45AB-44E0-BB18-36A2E73D3387}">
      <dgm:prSet/>
      <dgm:spPr/>
      <dgm:t>
        <a:bodyPr/>
        <a:lstStyle/>
        <a:p>
          <a:endParaRPr lang="en-US"/>
        </a:p>
      </dgm:t>
    </dgm:pt>
    <dgm:pt modelId="{939CC9CD-2AE5-4D02-9327-A425CC043EA9}">
      <dgm:prSet/>
      <dgm:spPr/>
      <dgm:t>
        <a:bodyPr/>
        <a:lstStyle/>
        <a:p>
          <a:r>
            <a:rPr lang="en-US" dirty="0"/>
            <a:t>How will the solution behave?</a:t>
          </a:r>
        </a:p>
        <a:p>
          <a:r>
            <a:rPr lang="en-US" dirty="0"/>
            <a:t>Pro gamers will submit the controls and strategies and the casual and new gamers will consume the information.</a:t>
          </a:r>
        </a:p>
      </dgm:t>
    </dgm:pt>
    <dgm:pt modelId="{843E2726-27C0-4EA8-9975-F25DD7A49AF8}" type="parTrans" cxnId="{30B02BC5-DFA8-4539-B6E4-47D2FFC9EC5F}">
      <dgm:prSet/>
      <dgm:spPr/>
      <dgm:t>
        <a:bodyPr/>
        <a:lstStyle/>
        <a:p>
          <a:endParaRPr lang="en-US"/>
        </a:p>
      </dgm:t>
    </dgm:pt>
    <dgm:pt modelId="{642F2600-9F4E-4607-BC6E-1E58B9952785}" type="sibTrans" cxnId="{30B02BC5-DFA8-4539-B6E4-47D2FFC9EC5F}">
      <dgm:prSet/>
      <dgm:spPr/>
      <dgm:t>
        <a:bodyPr/>
        <a:lstStyle/>
        <a:p>
          <a:endParaRPr lang="en-US"/>
        </a:p>
      </dgm:t>
    </dgm:pt>
    <dgm:pt modelId="{E816E32F-82F4-4EFD-A30E-3670E57AF462}">
      <dgm:prSet/>
      <dgm:spPr/>
      <dgm:t>
        <a:bodyPr/>
        <a:lstStyle/>
        <a:p>
          <a:r>
            <a:rPr lang="en-US"/>
            <a:t>WHERE?</a:t>
          </a:r>
        </a:p>
      </dgm:t>
    </dgm:pt>
    <dgm:pt modelId="{61847195-E509-4115-AFD9-2CB9C845F897}" type="parTrans" cxnId="{72CEF395-2612-4C49-9DE2-C0091700264E}">
      <dgm:prSet/>
      <dgm:spPr/>
      <dgm:t>
        <a:bodyPr/>
        <a:lstStyle/>
        <a:p>
          <a:endParaRPr lang="en-US"/>
        </a:p>
      </dgm:t>
    </dgm:pt>
    <dgm:pt modelId="{E6F97125-0587-4CF2-AA42-8ABB755D85FB}" type="sibTrans" cxnId="{72CEF395-2612-4C49-9DE2-C0091700264E}">
      <dgm:prSet/>
      <dgm:spPr/>
      <dgm:t>
        <a:bodyPr/>
        <a:lstStyle/>
        <a:p>
          <a:endParaRPr lang="en-US"/>
        </a:p>
      </dgm:t>
    </dgm:pt>
    <dgm:pt modelId="{03729004-A7BF-4259-ABA3-6D9F9F2E9EC1}">
      <dgm:prSet/>
      <dgm:spPr/>
      <dgm:t>
        <a:bodyPr/>
        <a:lstStyle/>
        <a:p>
          <a:r>
            <a:rPr lang="en-US" dirty="0"/>
            <a:t>Where will people use the solution? </a:t>
          </a:r>
        </a:p>
        <a:p>
          <a:r>
            <a:rPr lang="en-US" dirty="0"/>
            <a:t>To learn, improve, and teach.</a:t>
          </a:r>
        </a:p>
      </dgm:t>
    </dgm:pt>
    <dgm:pt modelId="{CC00B719-1010-45C0-BDFF-DC7D5126DFA2}" type="parTrans" cxnId="{40F6BE0B-C9DB-4AD8-976A-3B4639853256}">
      <dgm:prSet/>
      <dgm:spPr/>
      <dgm:t>
        <a:bodyPr/>
        <a:lstStyle/>
        <a:p>
          <a:endParaRPr lang="en-US"/>
        </a:p>
      </dgm:t>
    </dgm:pt>
    <dgm:pt modelId="{BF393146-8285-4086-BBCA-AD847FA6B77D}" type="sibTrans" cxnId="{40F6BE0B-C9DB-4AD8-976A-3B4639853256}">
      <dgm:prSet/>
      <dgm:spPr/>
      <dgm:t>
        <a:bodyPr/>
        <a:lstStyle/>
        <a:p>
          <a:endParaRPr lang="en-US"/>
        </a:p>
      </dgm:t>
    </dgm:pt>
    <dgm:pt modelId="{816397E6-0C78-471E-983B-DB47763CB7DA}">
      <dgm:prSet/>
      <dgm:spPr/>
      <dgm:t>
        <a:bodyPr/>
        <a:lstStyle/>
        <a:p>
          <a:r>
            <a:rPr lang="en-US"/>
            <a:t>WHEN?</a:t>
          </a:r>
        </a:p>
      </dgm:t>
    </dgm:pt>
    <dgm:pt modelId="{4F75E4D4-548E-42B3-8537-2B0293A3F098}" type="parTrans" cxnId="{583B0620-F3BE-4C52-A9EC-4AF1A8A86E30}">
      <dgm:prSet/>
      <dgm:spPr/>
      <dgm:t>
        <a:bodyPr/>
        <a:lstStyle/>
        <a:p>
          <a:endParaRPr lang="en-US"/>
        </a:p>
      </dgm:t>
    </dgm:pt>
    <dgm:pt modelId="{9A7605C1-6A4C-4F27-AC93-E18C1DA78219}" type="sibTrans" cxnId="{583B0620-F3BE-4C52-A9EC-4AF1A8A86E30}">
      <dgm:prSet/>
      <dgm:spPr/>
      <dgm:t>
        <a:bodyPr/>
        <a:lstStyle/>
        <a:p>
          <a:endParaRPr lang="en-US"/>
        </a:p>
      </dgm:t>
    </dgm:pt>
    <dgm:pt modelId="{E8A1EEA5-9545-4F92-98C1-7BE302E7DB17}">
      <dgm:prSet/>
      <dgm:spPr/>
      <dgm:t>
        <a:bodyPr/>
        <a:lstStyle/>
        <a:p>
          <a:r>
            <a:rPr lang="en-US" dirty="0"/>
            <a:t>When will people use the solution? </a:t>
          </a:r>
        </a:p>
        <a:p>
          <a:r>
            <a:rPr lang="en-US" dirty="0"/>
            <a:t>When they do not know the controls of a game, when they want to learn more about a playstyle.</a:t>
          </a:r>
        </a:p>
      </dgm:t>
    </dgm:pt>
    <dgm:pt modelId="{98482FDB-F199-4D03-A63F-E15B1BEF6C98}" type="parTrans" cxnId="{9BAA4A38-97B5-483E-A9A3-D4AA8C647319}">
      <dgm:prSet/>
      <dgm:spPr/>
      <dgm:t>
        <a:bodyPr/>
        <a:lstStyle/>
        <a:p>
          <a:endParaRPr lang="en-US"/>
        </a:p>
      </dgm:t>
    </dgm:pt>
    <dgm:pt modelId="{1ED33D6E-7BA9-49D9-84C3-C906890E8CDE}" type="sibTrans" cxnId="{9BAA4A38-97B5-483E-A9A3-D4AA8C647319}">
      <dgm:prSet/>
      <dgm:spPr/>
      <dgm:t>
        <a:bodyPr/>
        <a:lstStyle/>
        <a:p>
          <a:endParaRPr lang="en-US"/>
        </a:p>
      </dgm:t>
    </dgm:pt>
    <dgm:pt modelId="{ACA7E4AC-9AE4-474D-92F9-75873BB07C26}">
      <dgm:prSet/>
      <dgm:spPr/>
      <dgm:t>
        <a:bodyPr/>
        <a:lstStyle/>
        <a:p>
          <a:r>
            <a:rPr lang="en-US"/>
            <a:t>WHY?</a:t>
          </a:r>
        </a:p>
      </dgm:t>
    </dgm:pt>
    <dgm:pt modelId="{23D1F814-F6A6-42F4-8119-25FB95D7D675}" type="parTrans" cxnId="{2F6535F5-13CA-476B-B773-B1FCA2CD55FE}">
      <dgm:prSet/>
      <dgm:spPr/>
      <dgm:t>
        <a:bodyPr/>
        <a:lstStyle/>
        <a:p>
          <a:endParaRPr lang="en-US"/>
        </a:p>
      </dgm:t>
    </dgm:pt>
    <dgm:pt modelId="{1A6D2CB6-3CB2-4E8B-A213-0B03EC2ADEFC}" type="sibTrans" cxnId="{2F6535F5-13CA-476B-B773-B1FCA2CD55FE}">
      <dgm:prSet/>
      <dgm:spPr/>
      <dgm:t>
        <a:bodyPr/>
        <a:lstStyle/>
        <a:p>
          <a:endParaRPr lang="en-US"/>
        </a:p>
      </dgm:t>
    </dgm:pt>
    <dgm:pt modelId="{6FAED25D-A0E4-4A88-84C2-5A1A06AA7142}">
      <dgm:prSet/>
      <dgm:spPr/>
      <dgm:t>
        <a:bodyPr/>
        <a:lstStyle/>
        <a:p>
          <a:r>
            <a:rPr lang="en-US" dirty="0"/>
            <a:t>Why is the solution needed?</a:t>
          </a:r>
        </a:p>
        <a:p>
          <a:r>
            <a:rPr lang="en-US" dirty="0"/>
            <a:t>There are not many resources outside of YouTube videos for learning to play fighting games.</a:t>
          </a:r>
        </a:p>
      </dgm:t>
    </dgm:pt>
    <dgm:pt modelId="{46191098-17D1-46C9-80B7-F3A08C09F58E}" type="parTrans" cxnId="{8413856B-B2E1-4F17-974D-5FDDA574997D}">
      <dgm:prSet/>
      <dgm:spPr/>
      <dgm:t>
        <a:bodyPr/>
        <a:lstStyle/>
        <a:p>
          <a:endParaRPr lang="en-US"/>
        </a:p>
      </dgm:t>
    </dgm:pt>
    <dgm:pt modelId="{231F95A2-509F-41BC-A1FF-B39C942B18BE}" type="sibTrans" cxnId="{8413856B-B2E1-4F17-974D-5FDDA574997D}">
      <dgm:prSet/>
      <dgm:spPr/>
      <dgm:t>
        <a:bodyPr/>
        <a:lstStyle/>
        <a:p>
          <a:endParaRPr lang="en-US"/>
        </a:p>
      </dgm:t>
    </dgm:pt>
    <dgm:pt modelId="{AE7D5C7E-93BA-4551-A6FC-AC6B8E80B760}" type="pres">
      <dgm:prSet presAssocID="{F9203D21-D67A-4D57-8767-3261F2EFEE69}" presName="Name0" presStyleCnt="0">
        <dgm:presLayoutVars>
          <dgm:dir/>
          <dgm:animLvl val="lvl"/>
          <dgm:resizeHandles val="exact"/>
        </dgm:presLayoutVars>
      </dgm:prSet>
      <dgm:spPr/>
    </dgm:pt>
    <dgm:pt modelId="{E50DC967-BCA6-48D3-B300-10E3D44414E9}" type="pres">
      <dgm:prSet presAssocID="{1F832BB7-253C-4288-9059-E90F92BE59B2}" presName="composite" presStyleCnt="0"/>
      <dgm:spPr/>
    </dgm:pt>
    <dgm:pt modelId="{97343B04-F608-4F57-B8FB-003BEC76AB1E}" type="pres">
      <dgm:prSet presAssocID="{1F832BB7-253C-4288-9059-E90F92BE59B2}" presName="parTx" presStyleLbl="alignNode1" presStyleIdx="0" presStyleCnt="6">
        <dgm:presLayoutVars>
          <dgm:chMax val="0"/>
          <dgm:chPref val="0"/>
        </dgm:presLayoutVars>
      </dgm:prSet>
      <dgm:spPr/>
    </dgm:pt>
    <dgm:pt modelId="{C25BE36D-8003-4C1C-86B1-735BE56575FF}" type="pres">
      <dgm:prSet presAssocID="{1F832BB7-253C-4288-9059-E90F92BE59B2}" presName="desTx" presStyleLbl="alignAccFollowNode1" presStyleIdx="0" presStyleCnt="6">
        <dgm:presLayoutVars/>
      </dgm:prSet>
      <dgm:spPr/>
    </dgm:pt>
    <dgm:pt modelId="{9636418A-D5CC-4162-9465-EB7A9F605529}" type="pres">
      <dgm:prSet presAssocID="{63ACDA28-E74F-4F10-BC90-DC9B2D04DDD8}" presName="space" presStyleCnt="0"/>
      <dgm:spPr/>
    </dgm:pt>
    <dgm:pt modelId="{035237E0-8A4E-474B-9F97-1215A758F027}" type="pres">
      <dgm:prSet presAssocID="{3F56A822-5A8F-4302-B7F1-36B7CAE35BA9}" presName="composite" presStyleCnt="0"/>
      <dgm:spPr/>
    </dgm:pt>
    <dgm:pt modelId="{ADA476A1-D41F-477E-85B5-4AF96BAA5D27}" type="pres">
      <dgm:prSet presAssocID="{3F56A822-5A8F-4302-B7F1-36B7CAE35BA9}" presName="parTx" presStyleLbl="alignNode1" presStyleIdx="1" presStyleCnt="6">
        <dgm:presLayoutVars>
          <dgm:chMax val="0"/>
          <dgm:chPref val="0"/>
        </dgm:presLayoutVars>
      </dgm:prSet>
      <dgm:spPr/>
    </dgm:pt>
    <dgm:pt modelId="{FD3DEC20-0885-4EE1-990D-5A6CF9433602}" type="pres">
      <dgm:prSet presAssocID="{3F56A822-5A8F-4302-B7F1-36B7CAE35BA9}" presName="desTx" presStyleLbl="alignAccFollowNode1" presStyleIdx="1" presStyleCnt="6">
        <dgm:presLayoutVars/>
      </dgm:prSet>
      <dgm:spPr/>
    </dgm:pt>
    <dgm:pt modelId="{0E92FEBF-AB82-41D3-867F-DEEFBD6C1E07}" type="pres">
      <dgm:prSet presAssocID="{95BAB6E8-7633-4686-A895-86284455EDE6}" presName="space" presStyleCnt="0"/>
      <dgm:spPr/>
    </dgm:pt>
    <dgm:pt modelId="{C96E865B-7399-4B2C-8A3C-3EA65FDF819F}" type="pres">
      <dgm:prSet presAssocID="{533F4744-8AB6-4363-9D22-EF44A2E5E9C5}" presName="composite" presStyleCnt="0"/>
      <dgm:spPr/>
    </dgm:pt>
    <dgm:pt modelId="{FF6FE8D9-DAC8-46E8-BF0F-B3EECC6E7E0F}" type="pres">
      <dgm:prSet presAssocID="{533F4744-8AB6-4363-9D22-EF44A2E5E9C5}" presName="parTx" presStyleLbl="alignNode1" presStyleIdx="2" presStyleCnt="6">
        <dgm:presLayoutVars>
          <dgm:chMax val="0"/>
          <dgm:chPref val="0"/>
        </dgm:presLayoutVars>
      </dgm:prSet>
      <dgm:spPr/>
    </dgm:pt>
    <dgm:pt modelId="{8D242F29-4077-4568-A901-A6D4C230F74E}" type="pres">
      <dgm:prSet presAssocID="{533F4744-8AB6-4363-9D22-EF44A2E5E9C5}" presName="desTx" presStyleLbl="alignAccFollowNode1" presStyleIdx="2" presStyleCnt="6">
        <dgm:presLayoutVars/>
      </dgm:prSet>
      <dgm:spPr/>
    </dgm:pt>
    <dgm:pt modelId="{6EA2912B-D9BA-4A56-9473-A4E89F2A6C20}" type="pres">
      <dgm:prSet presAssocID="{FE1875C0-3D98-4DEF-AC44-7DF872B78E5F}" presName="space" presStyleCnt="0"/>
      <dgm:spPr/>
    </dgm:pt>
    <dgm:pt modelId="{DF595970-4CD9-4869-9EEF-2AC4D14A8829}" type="pres">
      <dgm:prSet presAssocID="{E816E32F-82F4-4EFD-A30E-3670E57AF462}" presName="composite" presStyleCnt="0"/>
      <dgm:spPr/>
    </dgm:pt>
    <dgm:pt modelId="{185CBAAD-1B75-4B5B-8069-7E0866AD656E}" type="pres">
      <dgm:prSet presAssocID="{E816E32F-82F4-4EFD-A30E-3670E57AF462}" presName="parTx" presStyleLbl="alignNode1" presStyleIdx="3" presStyleCnt="6">
        <dgm:presLayoutVars>
          <dgm:chMax val="0"/>
          <dgm:chPref val="0"/>
        </dgm:presLayoutVars>
      </dgm:prSet>
      <dgm:spPr/>
    </dgm:pt>
    <dgm:pt modelId="{B29715BC-1B59-4723-876B-563AFE7204BC}" type="pres">
      <dgm:prSet presAssocID="{E816E32F-82F4-4EFD-A30E-3670E57AF462}" presName="desTx" presStyleLbl="alignAccFollowNode1" presStyleIdx="3" presStyleCnt="6">
        <dgm:presLayoutVars/>
      </dgm:prSet>
      <dgm:spPr/>
    </dgm:pt>
    <dgm:pt modelId="{DAD9DBF6-503C-4010-984F-4980E55C4991}" type="pres">
      <dgm:prSet presAssocID="{E6F97125-0587-4CF2-AA42-8ABB755D85FB}" presName="space" presStyleCnt="0"/>
      <dgm:spPr/>
    </dgm:pt>
    <dgm:pt modelId="{AE576F9A-F9FC-4938-995E-37EA65F6D1B4}" type="pres">
      <dgm:prSet presAssocID="{816397E6-0C78-471E-983B-DB47763CB7DA}" presName="composite" presStyleCnt="0"/>
      <dgm:spPr/>
    </dgm:pt>
    <dgm:pt modelId="{59DB4EC6-4334-4950-953F-1732E3008D56}" type="pres">
      <dgm:prSet presAssocID="{816397E6-0C78-471E-983B-DB47763CB7DA}" presName="parTx" presStyleLbl="alignNode1" presStyleIdx="4" presStyleCnt="6">
        <dgm:presLayoutVars>
          <dgm:chMax val="0"/>
          <dgm:chPref val="0"/>
        </dgm:presLayoutVars>
      </dgm:prSet>
      <dgm:spPr/>
    </dgm:pt>
    <dgm:pt modelId="{FC86AD9F-582F-4062-AF5C-E6FA52C53C34}" type="pres">
      <dgm:prSet presAssocID="{816397E6-0C78-471E-983B-DB47763CB7DA}" presName="desTx" presStyleLbl="alignAccFollowNode1" presStyleIdx="4" presStyleCnt="6">
        <dgm:presLayoutVars/>
      </dgm:prSet>
      <dgm:spPr/>
    </dgm:pt>
    <dgm:pt modelId="{CE62C156-160E-421D-8A90-EBCEF1E55139}" type="pres">
      <dgm:prSet presAssocID="{9A7605C1-6A4C-4F27-AC93-E18C1DA78219}" presName="space" presStyleCnt="0"/>
      <dgm:spPr/>
    </dgm:pt>
    <dgm:pt modelId="{6318BC9B-44DC-4418-84CD-8732E57F1A02}" type="pres">
      <dgm:prSet presAssocID="{ACA7E4AC-9AE4-474D-92F9-75873BB07C26}" presName="composite" presStyleCnt="0"/>
      <dgm:spPr/>
    </dgm:pt>
    <dgm:pt modelId="{762F7988-9B5E-4C03-8E41-8F8DF8D16F68}" type="pres">
      <dgm:prSet presAssocID="{ACA7E4AC-9AE4-474D-92F9-75873BB07C26}" presName="parTx" presStyleLbl="alignNode1" presStyleIdx="5" presStyleCnt="6">
        <dgm:presLayoutVars>
          <dgm:chMax val="0"/>
          <dgm:chPref val="0"/>
        </dgm:presLayoutVars>
      </dgm:prSet>
      <dgm:spPr/>
    </dgm:pt>
    <dgm:pt modelId="{F87BB2E4-475F-42FE-9674-25C249E64203}" type="pres">
      <dgm:prSet presAssocID="{ACA7E4AC-9AE4-474D-92F9-75873BB07C26}" presName="desTx" presStyleLbl="alignAccFollowNode1" presStyleIdx="5" presStyleCnt="6">
        <dgm:presLayoutVars/>
      </dgm:prSet>
      <dgm:spPr/>
    </dgm:pt>
  </dgm:ptLst>
  <dgm:cxnLst>
    <dgm:cxn modelId="{C92BC703-5CB7-4DB9-BABC-A68C8278783E}" srcId="{F9203D21-D67A-4D57-8767-3261F2EFEE69}" destId="{3F56A822-5A8F-4302-B7F1-36B7CAE35BA9}" srcOrd="1" destOrd="0" parTransId="{0DD010C3-E1EF-4634-8408-D87BDE5C11F7}" sibTransId="{95BAB6E8-7633-4686-A895-86284455EDE6}"/>
    <dgm:cxn modelId="{40F6BE0B-C9DB-4AD8-976A-3B4639853256}" srcId="{E816E32F-82F4-4EFD-A30E-3670E57AF462}" destId="{03729004-A7BF-4259-ABA3-6D9F9F2E9EC1}" srcOrd="0" destOrd="0" parTransId="{CC00B719-1010-45C0-BDFF-DC7D5126DFA2}" sibTransId="{BF393146-8285-4086-BBCA-AD847FA6B77D}"/>
    <dgm:cxn modelId="{5BEB671C-7390-48D9-B737-DE90D5BBF6B9}" type="presOf" srcId="{9697F459-FB3D-4BFC-BFE8-08F1307F7348}" destId="{8D242F29-4077-4568-A901-A6D4C230F74E}" srcOrd="0" destOrd="1" presId="urn:microsoft.com/office/officeart/2016/7/layout/ChevronBlockProcess"/>
    <dgm:cxn modelId="{8E02A21D-E3B0-40DC-8770-5C94FCA77CB0}" type="presOf" srcId="{E816E32F-82F4-4EFD-A30E-3670E57AF462}" destId="{185CBAAD-1B75-4B5B-8069-7E0866AD656E}" srcOrd="0" destOrd="0" presId="urn:microsoft.com/office/officeart/2016/7/layout/ChevronBlockProcess"/>
    <dgm:cxn modelId="{583B0620-F3BE-4C52-A9EC-4AF1A8A86E30}" srcId="{F9203D21-D67A-4D57-8767-3261F2EFEE69}" destId="{816397E6-0C78-471E-983B-DB47763CB7DA}" srcOrd="4" destOrd="0" parTransId="{4F75E4D4-548E-42B3-8537-2B0293A3F098}" sibTransId="{9A7605C1-6A4C-4F27-AC93-E18C1DA78219}"/>
    <dgm:cxn modelId="{B8D3DF26-F769-4522-8014-BE337E5D6A0F}" type="presOf" srcId="{3F56A822-5A8F-4302-B7F1-36B7CAE35BA9}" destId="{ADA476A1-D41F-477E-85B5-4AF96BAA5D27}" srcOrd="0" destOrd="0" presId="urn:microsoft.com/office/officeart/2016/7/layout/ChevronBlockProcess"/>
    <dgm:cxn modelId="{B6084229-45AB-44E0-BB18-36A2E73D3387}" srcId="{533F4744-8AB6-4363-9D22-EF44A2E5E9C5}" destId="{9697F459-FB3D-4BFC-BFE8-08F1307F7348}" srcOrd="1" destOrd="0" parTransId="{62A12FA1-FA45-4D40-9976-CDD504DC45C0}" sibTransId="{450E5A23-5DF1-4539-A738-2329B68B21EF}"/>
    <dgm:cxn modelId="{B489AE2F-FA6A-4690-8FB2-35B0039E663E}" type="presOf" srcId="{6FAED25D-A0E4-4A88-84C2-5A1A06AA7142}" destId="{F87BB2E4-475F-42FE-9674-25C249E64203}" srcOrd="0" destOrd="0" presId="urn:microsoft.com/office/officeart/2016/7/layout/ChevronBlockProcess"/>
    <dgm:cxn modelId="{9BAA4A38-97B5-483E-A9A3-D4AA8C647319}" srcId="{816397E6-0C78-471E-983B-DB47763CB7DA}" destId="{E8A1EEA5-9545-4F92-98C1-7BE302E7DB17}" srcOrd="0" destOrd="0" parTransId="{98482FDB-F199-4D03-A63F-E15B1BEF6C98}" sibTransId="{1ED33D6E-7BA9-49D9-84C3-C906890E8CDE}"/>
    <dgm:cxn modelId="{4B67383B-B00C-4169-A8A3-DAC022EBD2CC}" type="presOf" srcId="{4A9F5B85-E7B4-43EF-9A94-E4FAFEF445B6}" destId="{8D242F29-4077-4568-A901-A6D4C230F74E}" srcOrd="0" destOrd="0" presId="urn:microsoft.com/office/officeart/2016/7/layout/ChevronBlockProcess"/>
    <dgm:cxn modelId="{ACA6F54D-BA7A-4756-A4C8-24A7A7BDD305}" type="presOf" srcId="{03729004-A7BF-4259-ABA3-6D9F9F2E9EC1}" destId="{B29715BC-1B59-4723-876B-563AFE7204BC}" srcOrd="0" destOrd="0" presId="urn:microsoft.com/office/officeart/2016/7/layout/ChevronBlockProcess"/>
    <dgm:cxn modelId="{C7A7F45A-C82B-4391-84D2-13E2189E1192}" srcId="{F9203D21-D67A-4D57-8767-3261F2EFEE69}" destId="{533F4744-8AB6-4363-9D22-EF44A2E5E9C5}" srcOrd="2" destOrd="0" parTransId="{48442E8F-33A0-4429-A368-3EA4570B298A}" sibTransId="{FE1875C0-3D98-4DEF-AC44-7DF872B78E5F}"/>
    <dgm:cxn modelId="{8413856B-B2E1-4F17-974D-5FDDA574997D}" srcId="{ACA7E4AC-9AE4-474D-92F9-75873BB07C26}" destId="{6FAED25D-A0E4-4A88-84C2-5A1A06AA7142}" srcOrd="0" destOrd="0" parTransId="{46191098-17D1-46C9-80B7-F3A08C09F58E}" sibTransId="{231F95A2-509F-41BC-A1FF-B39C942B18BE}"/>
    <dgm:cxn modelId="{937E636D-7D4B-4E3C-B6A9-AFB43EDFA325}" type="presOf" srcId="{816397E6-0C78-471E-983B-DB47763CB7DA}" destId="{59DB4EC6-4334-4950-953F-1732E3008D56}" srcOrd="0" destOrd="0" presId="urn:microsoft.com/office/officeart/2016/7/layout/ChevronBlockProcess"/>
    <dgm:cxn modelId="{27DA8171-2224-4EBC-9F33-0EA0DE8A18D5}" type="presOf" srcId="{2B20994C-233D-4D9D-986D-2A14F07E4556}" destId="{C25BE36D-8003-4C1C-86B1-735BE56575FF}" srcOrd="0" destOrd="0" presId="urn:microsoft.com/office/officeart/2016/7/layout/ChevronBlockProcess"/>
    <dgm:cxn modelId="{0BBBB174-35D1-4C75-A422-4C3BF9DE9B60}" type="presOf" srcId="{E8A1EEA5-9545-4F92-98C1-7BE302E7DB17}" destId="{FC86AD9F-582F-4062-AF5C-E6FA52C53C34}" srcOrd="0" destOrd="0" presId="urn:microsoft.com/office/officeart/2016/7/layout/ChevronBlockProcess"/>
    <dgm:cxn modelId="{99964A82-B684-4276-9471-CFF94E7DE12E}" srcId="{533F4744-8AB6-4363-9D22-EF44A2E5E9C5}" destId="{4A9F5B85-E7B4-43EF-9A94-E4FAFEF445B6}" srcOrd="0" destOrd="0" parTransId="{3D8C8432-90DE-4A4D-8284-A7AB842B1E7C}" sibTransId="{48A678A3-C00F-445E-AACB-424CE82995D2}"/>
    <dgm:cxn modelId="{A94A9F83-6881-41C0-845B-D81C9BF5B3A3}" srcId="{1F832BB7-253C-4288-9059-E90F92BE59B2}" destId="{2B20994C-233D-4D9D-986D-2A14F07E4556}" srcOrd="0" destOrd="0" parTransId="{BB087594-0D26-483E-94B9-7397C75638B4}" sibTransId="{81D592CC-436D-437A-A8F5-18AFE1F7DF5B}"/>
    <dgm:cxn modelId="{67F1D38B-5E6A-4F21-A866-0A174BEDCC4A}" type="presOf" srcId="{68D47941-DD15-461A-9DE3-EF32D71E520C}" destId="{FD3DEC20-0885-4EE1-990D-5A6CF9433602}" srcOrd="0" destOrd="0" presId="urn:microsoft.com/office/officeart/2016/7/layout/ChevronBlockProcess"/>
    <dgm:cxn modelId="{8BD0F08C-0CB8-4288-BDF4-D387DE87E637}" type="presOf" srcId="{533F4744-8AB6-4363-9D22-EF44A2E5E9C5}" destId="{FF6FE8D9-DAC8-46E8-BF0F-B3EECC6E7E0F}" srcOrd="0" destOrd="0" presId="urn:microsoft.com/office/officeart/2016/7/layout/ChevronBlockProcess"/>
    <dgm:cxn modelId="{77228B8E-249C-4DC7-A06E-278BE082892A}" type="presOf" srcId="{ACA7E4AC-9AE4-474D-92F9-75873BB07C26}" destId="{762F7988-9B5E-4C03-8E41-8F8DF8D16F68}" srcOrd="0" destOrd="0" presId="urn:microsoft.com/office/officeart/2016/7/layout/ChevronBlockProcess"/>
    <dgm:cxn modelId="{695DD48E-FEBD-4DB2-9354-24605B608279}" type="presOf" srcId="{B0DC7202-5420-4B5D-8CB4-986F51FFEE9A}" destId="{FD3DEC20-0885-4EE1-990D-5A6CF9433602}" srcOrd="0" destOrd="1" presId="urn:microsoft.com/office/officeart/2016/7/layout/ChevronBlockProcess"/>
    <dgm:cxn modelId="{72CEF395-2612-4C49-9DE2-C0091700264E}" srcId="{F9203D21-D67A-4D57-8767-3261F2EFEE69}" destId="{E816E32F-82F4-4EFD-A30E-3670E57AF462}" srcOrd="3" destOrd="0" parTransId="{61847195-E509-4115-AFD9-2CB9C845F897}" sibTransId="{E6F97125-0587-4CF2-AA42-8ABB755D85FB}"/>
    <dgm:cxn modelId="{B7F796B6-E2F1-4FA0-9BC0-85C312FA4D69}" srcId="{F9203D21-D67A-4D57-8767-3261F2EFEE69}" destId="{1F832BB7-253C-4288-9059-E90F92BE59B2}" srcOrd="0" destOrd="0" parTransId="{BFCA8ACE-9D87-4894-96E3-66A2257059DA}" sibTransId="{63ACDA28-E74F-4F10-BC90-DC9B2D04DDD8}"/>
    <dgm:cxn modelId="{F35F76C0-2729-4C53-A61A-500080E84AE4}" type="presOf" srcId="{939CC9CD-2AE5-4D02-9327-A425CC043EA9}" destId="{8D242F29-4077-4568-A901-A6D4C230F74E}" srcOrd="0" destOrd="2" presId="urn:microsoft.com/office/officeart/2016/7/layout/ChevronBlockProcess"/>
    <dgm:cxn modelId="{30B02BC5-DFA8-4539-B6E4-47D2FFC9EC5F}" srcId="{533F4744-8AB6-4363-9D22-EF44A2E5E9C5}" destId="{939CC9CD-2AE5-4D02-9327-A425CC043EA9}" srcOrd="2" destOrd="0" parTransId="{843E2726-27C0-4EA8-9975-F25DD7A49AF8}" sibTransId="{642F2600-9F4E-4607-BC6E-1E58B9952785}"/>
    <dgm:cxn modelId="{6155CDC9-ADAD-4870-8E7A-D76C05AC72C1}" type="presOf" srcId="{F9203D21-D67A-4D57-8767-3261F2EFEE69}" destId="{AE7D5C7E-93BA-4551-A6FC-AC6B8E80B760}" srcOrd="0" destOrd="0" presId="urn:microsoft.com/office/officeart/2016/7/layout/ChevronBlockProcess"/>
    <dgm:cxn modelId="{9BEE20CC-3AFA-4C55-810C-B6B469D61B5C}" srcId="{3F56A822-5A8F-4302-B7F1-36B7CAE35BA9}" destId="{B0DC7202-5420-4B5D-8CB4-986F51FFEE9A}" srcOrd="1" destOrd="0" parTransId="{D89D79EF-ACB6-477F-8216-6476C6C1BC47}" sibTransId="{0AC3798F-F501-485B-8CDC-0329DD3E13E7}"/>
    <dgm:cxn modelId="{692E97D7-F2B5-4167-BE33-00E4CEEDFDA4}" srcId="{3F56A822-5A8F-4302-B7F1-36B7CAE35BA9}" destId="{68D47941-DD15-461A-9DE3-EF32D71E520C}" srcOrd="0" destOrd="0" parTransId="{FFD80F4A-1534-472A-BC6B-E3EFE7C449F8}" sibTransId="{AC5FFC47-DB41-4177-8700-260D4633E075}"/>
    <dgm:cxn modelId="{BDCA16E5-320A-402A-9F25-BF5981EDB010}" type="presOf" srcId="{1F832BB7-253C-4288-9059-E90F92BE59B2}" destId="{97343B04-F608-4F57-B8FB-003BEC76AB1E}" srcOrd="0" destOrd="0" presId="urn:microsoft.com/office/officeart/2016/7/layout/ChevronBlockProcess"/>
    <dgm:cxn modelId="{2F6535F5-13CA-476B-B773-B1FCA2CD55FE}" srcId="{F9203D21-D67A-4D57-8767-3261F2EFEE69}" destId="{ACA7E4AC-9AE4-474D-92F9-75873BB07C26}" srcOrd="5" destOrd="0" parTransId="{23D1F814-F6A6-42F4-8119-25FB95D7D675}" sibTransId="{1A6D2CB6-3CB2-4E8B-A213-0B03EC2ADEFC}"/>
    <dgm:cxn modelId="{C047E77C-B26B-4057-9E9B-F092DA9D5F0F}" type="presParOf" srcId="{AE7D5C7E-93BA-4551-A6FC-AC6B8E80B760}" destId="{E50DC967-BCA6-48D3-B300-10E3D44414E9}" srcOrd="0" destOrd="0" presId="urn:microsoft.com/office/officeart/2016/7/layout/ChevronBlockProcess"/>
    <dgm:cxn modelId="{2FC4AA2D-9AC4-4939-A04C-22D0214A4427}" type="presParOf" srcId="{E50DC967-BCA6-48D3-B300-10E3D44414E9}" destId="{97343B04-F608-4F57-B8FB-003BEC76AB1E}" srcOrd="0" destOrd="0" presId="urn:microsoft.com/office/officeart/2016/7/layout/ChevronBlockProcess"/>
    <dgm:cxn modelId="{6ED622CC-49DB-40A5-BE42-0E7C2BB7CDA3}" type="presParOf" srcId="{E50DC967-BCA6-48D3-B300-10E3D44414E9}" destId="{C25BE36D-8003-4C1C-86B1-735BE56575FF}" srcOrd="1" destOrd="0" presId="urn:microsoft.com/office/officeart/2016/7/layout/ChevronBlockProcess"/>
    <dgm:cxn modelId="{E8F3C6F4-DF58-430F-A412-98E0FAAC8B6F}" type="presParOf" srcId="{AE7D5C7E-93BA-4551-A6FC-AC6B8E80B760}" destId="{9636418A-D5CC-4162-9465-EB7A9F605529}" srcOrd="1" destOrd="0" presId="urn:microsoft.com/office/officeart/2016/7/layout/ChevronBlockProcess"/>
    <dgm:cxn modelId="{42671D41-4D20-44E8-AB47-3839B111AAD6}" type="presParOf" srcId="{AE7D5C7E-93BA-4551-A6FC-AC6B8E80B760}" destId="{035237E0-8A4E-474B-9F97-1215A758F027}" srcOrd="2" destOrd="0" presId="urn:microsoft.com/office/officeart/2016/7/layout/ChevronBlockProcess"/>
    <dgm:cxn modelId="{B9EBC303-A51D-43C4-827B-403C65D3C7A6}" type="presParOf" srcId="{035237E0-8A4E-474B-9F97-1215A758F027}" destId="{ADA476A1-D41F-477E-85B5-4AF96BAA5D27}" srcOrd="0" destOrd="0" presId="urn:microsoft.com/office/officeart/2016/7/layout/ChevronBlockProcess"/>
    <dgm:cxn modelId="{CA1BB389-1CE0-42DE-A0C5-1EED9DCCF99F}" type="presParOf" srcId="{035237E0-8A4E-474B-9F97-1215A758F027}" destId="{FD3DEC20-0885-4EE1-990D-5A6CF9433602}" srcOrd="1" destOrd="0" presId="urn:microsoft.com/office/officeart/2016/7/layout/ChevronBlockProcess"/>
    <dgm:cxn modelId="{2294DC2F-C2E0-4B95-9B81-FEE845CE9988}" type="presParOf" srcId="{AE7D5C7E-93BA-4551-A6FC-AC6B8E80B760}" destId="{0E92FEBF-AB82-41D3-867F-DEEFBD6C1E07}" srcOrd="3" destOrd="0" presId="urn:microsoft.com/office/officeart/2016/7/layout/ChevronBlockProcess"/>
    <dgm:cxn modelId="{F9C53119-2688-4F08-A463-849DD9E9BAC7}" type="presParOf" srcId="{AE7D5C7E-93BA-4551-A6FC-AC6B8E80B760}" destId="{C96E865B-7399-4B2C-8A3C-3EA65FDF819F}" srcOrd="4" destOrd="0" presId="urn:microsoft.com/office/officeart/2016/7/layout/ChevronBlockProcess"/>
    <dgm:cxn modelId="{290E197D-8A82-4DEB-9A66-1000E9FA71A1}" type="presParOf" srcId="{C96E865B-7399-4B2C-8A3C-3EA65FDF819F}" destId="{FF6FE8D9-DAC8-46E8-BF0F-B3EECC6E7E0F}" srcOrd="0" destOrd="0" presId="urn:microsoft.com/office/officeart/2016/7/layout/ChevronBlockProcess"/>
    <dgm:cxn modelId="{A3F9C3BA-7E1C-44D5-9A15-FC011DCDFF04}" type="presParOf" srcId="{C96E865B-7399-4B2C-8A3C-3EA65FDF819F}" destId="{8D242F29-4077-4568-A901-A6D4C230F74E}" srcOrd="1" destOrd="0" presId="urn:microsoft.com/office/officeart/2016/7/layout/ChevronBlockProcess"/>
    <dgm:cxn modelId="{8FFF10D9-18EF-43D2-98A1-FB83F0F52D8A}" type="presParOf" srcId="{AE7D5C7E-93BA-4551-A6FC-AC6B8E80B760}" destId="{6EA2912B-D9BA-4A56-9473-A4E89F2A6C20}" srcOrd="5" destOrd="0" presId="urn:microsoft.com/office/officeart/2016/7/layout/ChevronBlockProcess"/>
    <dgm:cxn modelId="{65DCA0C1-A3A1-4AF5-A013-0E16856D5DA5}" type="presParOf" srcId="{AE7D5C7E-93BA-4551-A6FC-AC6B8E80B760}" destId="{DF595970-4CD9-4869-9EEF-2AC4D14A8829}" srcOrd="6" destOrd="0" presId="urn:microsoft.com/office/officeart/2016/7/layout/ChevronBlockProcess"/>
    <dgm:cxn modelId="{3B32F3E5-0896-4D07-9B38-039916909C3B}" type="presParOf" srcId="{DF595970-4CD9-4869-9EEF-2AC4D14A8829}" destId="{185CBAAD-1B75-4B5B-8069-7E0866AD656E}" srcOrd="0" destOrd="0" presId="urn:microsoft.com/office/officeart/2016/7/layout/ChevronBlockProcess"/>
    <dgm:cxn modelId="{2CF7A2AB-D9E8-4D1E-951B-DCF86DBADFCA}" type="presParOf" srcId="{DF595970-4CD9-4869-9EEF-2AC4D14A8829}" destId="{B29715BC-1B59-4723-876B-563AFE7204BC}" srcOrd="1" destOrd="0" presId="urn:microsoft.com/office/officeart/2016/7/layout/ChevronBlockProcess"/>
    <dgm:cxn modelId="{128C2220-EAD1-4400-A803-AA496E761ACC}" type="presParOf" srcId="{AE7D5C7E-93BA-4551-A6FC-AC6B8E80B760}" destId="{DAD9DBF6-503C-4010-984F-4980E55C4991}" srcOrd="7" destOrd="0" presId="urn:microsoft.com/office/officeart/2016/7/layout/ChevronBlockProcess"/>
    <dgm:cxn modelId="{34AA8D52-9A03-46FE-8E4E-1423835411F2}" type="presParOf" srcId="{AE7D5C7E-93BA-4551-A6FC-AC6B8E80B760}" destId="{AE576F9A-F9FC-4938-995E-37EA65F6D1B4}" srcOrd="8" destOrd="0" presId="urn:microsoft.com/office/officeart/2016/7/layout/ChevronBlockProcess"/>
    <dgm:cxn modelId="{25181D55-9474-4CB4-B4D4-EBDB97D2E1F4}" type="presParOf" srcId="{AE576F9A-F9FC-4938-995E-37EA65F6D1B4}" destId="{59DB4EC6-4334-4950-953F-1732E3008D56}" srcOrd="0" destOrd="0" presId="urn:microsoft.com/office/officeart/2016/7/layout/ChevronBlockProcess"/>
    <dgm:cxn modelId="{39CDA8DC-A7C6-4EB3-B000-09BD3C46CBB5}" type="presParOf" srcId="{AE576F9A-F9FC-4938-995E-37EA65F6D1B4}" destId="{FC86AD9F-582F-4062-AF5C-E6FA52C53C34}" srcOrd="1" destOrd="0" presId="urn:microsoft.com/office/officeart/2016/7/layout/ChevronBlockProcess"/>
    <dgm:cxn modelId="{F168DE6B-4209-47D2-9BAF-90F057969C68}" type="presParOf" srcId="{AE7D5C7E-93BA-4551-A6FC-AC6B8E80B760}" destId="{CE62C156-160E-421D-8A90-EBCEF1E55139}" srcOrd="9" destOrd="0" presId="urn:microsoft.com/office/officeart/2016/7/layout/ChevronBlockProcess"/>
    <dgm:cxn modelId="{90F8195A-CC79-4DB5-B1D7-E4C83F5B769D}" type="presParOf" srcId="{AE7D5C7E-93BA-4551-A6FC-AC6B8E80B760}" destId="{6318BC9B-44DC-4418-84CD-8732E57F1A02}" srcOrd="10" destOrd="0" presId="urn:microsoft.com/office/officeart/2016/7/layout/ChevronBlockProcess"/>
    <dgm:cxn modelId="{FA65EA47-D554-409A-B101-71EEED1DA6BC}" type="presParOf" srcId="{6318BC9B-44DC-4418-84CD-8732E57F1A02}" destId="{762F7988-9B5E-4C03-8E41-8F8DF8D16F68}" srcOrd="0" destOrd="0" presId="urn:microsoft.com/office/officeart/2016/7/layout/ChevronBlockProcess"/>
    <dgm:cxn modelId="{95468EA8-8A0B-4FF0-BD5E-93CEA0909419}" type="presParOf" srcId="{6318BC9B-44DC-4418-84CD-8732E57F1A02}" destId="{F87BB2E4-475F-42FE-9674-25C249E64203}" srcOrd="1" destOrd="0" presId="urn:microsoft.com/office/officeart/2016/7/layout/ChevronBlock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05B318-8D81-4210-8C04-177F1729E7FD}"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9F41BCAE-EC9A-4459-BEF7-539E7B2F64DB}">
      <dgm:prSet/>
      <dgm:spPr/>
      <dgm:t>
        <a:bodyPr/>
        <a:lstStyle/>
        <a:p>
          <a:r>
            <a:rPr lang="en-US"/>
            <a:t>Social: </a:t>
          </a:r>
        </a:p>
      </dgm:t>
    </dgm:pt>
    <dgm:pt modelId="{075B9295-47B9-40DA-AD61-D1F000281CBF}" type="parTrans" cxnId="{DD36A6B3-21D6-4905-A24D-32D26779D86F}">
      <dgm:prSet/>
      <dgm:spPr/>
      <dgm:t>
        <a:bodyPr/>
        <a:lstStyle/>
        <a:p>
          <a:endParaRPr lang="en-US"/>
        </a:p>
      </dgm:t>
    </dgm:pt>
    <dgm:pt modelId="{198B8736-0213-416B-BE95-D99ED18D1067}" type="sibTrans" cxnId="{DD36A6B3-21D6-4905-A24D-32D26779D86F}">
      <dgm:prSet/>
      <dgm:spPr/>
      <dgm:t>
        <a:bodyPr/>
        <a:lstStyle/>
        <a:p>
          <a:endParaRPr lang="en-US"/>
        </a:p>
      </dgm:t>
    </dgm:pt>
    <dgm:pt modelId="{642158E2-0CA6-488E-AD80-71D4358B6432}">
      <dgm:prSet/>
      <dgm:spPr>
        <a:solidFill>
          <a:schemeClr val="bg1">
            <a:alpha val="90000"/>
          </a:schemeClr>
        </a:solidFill>
      </dgm:spPr>
      <dgm:t>
        <a:bodyPr/>
        <a:lstStyle/>
        <a:p>
          <a:pPr>
            <a:buNone/>
          </a:pPr>
          <a:r>
            <a:rPr lang="en-US" dirty="0"/>
            <a:t>	Reframing fighting games as a method of building community</a:t>
          </a:r>
        </a:p>
      </dgm:t>
    </dgm:pt>
    <dgm:pt modelId="{EB36A2B7-C1C1-4229-A521-73AC7E7D2C86}" type="parTrans" cxnId="{0D07F669-C657-4388-9865-3BB7B64DA4FE}">
      <dgm:prSet/>
      <dgm:spPr/>
      <dgm:t>
        <a:bodyPr/>
        <a:lstStyle/>
        <a:p>
          <a:endParaRPr lang="en-US"/>
        </a:p>
      </dgm:t>
    </dgm:pt>
    <dgm:pt modelId="{DA251491-A15A-4319-86BF-D7D120EEC23D}" type="sibTrans" cxnId="{0D07F669-C657-4388-9865-3BB7B64DA4FE}">
      <dgm:prSet/>
      <dgm:spPr/>
      <dgm:t>
        <a:bodyPr/>
        <a:lstStyle/>
        <a:p>
          <a:endParaRPr lang="en-US"/>
        </a:p>
      </dgm:t>
    </dgm:pt>
    <dgm:pt modelId="{CDFC6B33-CF13-41B9-B0B6-A0775B317FA5}">
      <dgm:prSet/>
      <dgm:spPr/>
      <dgm:t>
        <a:bodyPr/>
        <a:lstStyle/>
        <a:p>
          <a:r>
            <a:rPr lang="en-US"/>
            <a:t>Legal:</a:t>
          </a:r>
        </a:p>
      </dgm:t>
    </dgm:pt>
    <dgm:pt modelId="{3E4845BC-1098-410B-B3B9-9A97B1A04DED}" type="parTrans" cxnId="{0BF0F220-C25C-456B-9CE4-D0D7C2F0EB59}">
      <dgm:prSet/>
      <dgm:spPr/>
      <dgm:t>
        <a:bodyPr/>
        <a:lstStyle/>
        <a:p>
          <a:endParaRPr lang="en-US"/>
        </a:p>
      </dgm:t>
    </dgm:pt>
    <dgm:pt modelId="{45314A09-1C97-4B94-995F-C5E1D48DFCC7}" type="sibTrans" cxnId="{0BF0F220-C25C-456B-9CE4-D0D7C2F0EB59}">
      <dgm:prSet/>
      <dgm:spPr/>
      <dgm:t>
        <a:bodyPr/>
        <a:lstStyle/>
        <a:p>
          <a:endParaRPr lang="en-US"/>
        </a:p>
      </dgm:t>
    </dgm:pt>
    <dgm:pt modelId="{F5841A08-E9EA-42E1-9AF7-089E31876DB3}">
      <dgm:prSet/>
      <dgm:spPr>
        <a:solidFill>
          <a:schemeClr val="bg1">
            <a:alpha val="90000"/>
          </a:schemeClr>
        </a:solidFill>
      </dgm:spPr>
      <dgm:t>
        <a:bodyPr/>
        <a:lstStyle/>
        <a:p>
          <a:pPr>
            <a:buNone/>
          </a:pPr>
          <a:r>
            <a:rPr lang="en-US" dirty="0"/>
            <a:t>	Companies may not like their games being represented without permission</a:t>
          </a:r>
        </a:p>
      </dgm:t>
    </dgm:pt>
    <dgm:pt modelId="{24741DEB-0C6A-4446-B827-2881D13CE79C}" type="parTrans" cxnId="{19828AAD-42DE-4D3D-98A7-5A156894B57A}">
      <dgm:prSet/>
      <dgm:spPr/>
      <dgm:t>
        <a:bodyPr/>
        <a:lstStyle/>
        <a:p>
          <a:endParaRPr lang="en-US"/>
        </a:p>
      </dgm:t>
    </dgm:pt>
    <dgm:pt modelId="{D257F581-462B-493A-B2A8-71B6BD5730FF}" type="sibTrans" cxnId="{19828AAD-42DE-4D3D-98A7-5A156894B57A}">
      <dgm:prSet/>
      <dgm:spPr/>
      <dgm:t>
        <a:bodyPr/>
        <a:lstStyle/>
        <a:p>
          <a:endParaRPr lang="en-US"/>
        </a:p>
      </dgm:t>
    </dgm:pt>
    <dgm:pt modelId="{FDB47306-BD6D-4DFD-8725-5395E1DB455F}" type="pres">
      <dgm:prSet presAssocID="{7F05B318-8D81-4210-8C04-177F1729E7FD}" presName="Name0" presStyleCnt="0">
        <dgm:presLayoutVars>
          <dgm:dir/>
          <dgm:animLvl val="lvl"/>
          <dgm:resizeHandles val="exact"/>
        </dgm:presLayoutVars>
      </dgm:prSet>
      <dgm:spPr/>
    </dgm:pt>
    <dgm:pt modelId="{BFDC53B7-2B44-4D07-8C6F-A678F4EAFAEB}" type="pres">
      <dgm:prSet presAssocID="{9F41BCAE-EC9A-4459-BEF7-539E7B2F64DB}" presName="composite" presStyleCnt="0"/>
      <dgm:spPr/>
    </dgm:pt>
    <dgm:pt modelId="{F2DBECB9-B338-487E-A84B-950BA7223655}" type="pres">
      <dgm:prSet presAssocID="{9F41BCAE-EC9A-4459-BEF7-539E7B2F64DB}" presName="parTx" presStyleLbl="alignNode1" presStyleIdx="0" presStyleCnt="2">
        <dgm:presLayoutVars>
          <dgm:chMax val="0"/>
          <dgm:chPref val="0"/>
          <dgm:bulletEnabled val="1"/>
        </dgm:presLayoutVars>
      </dgm:prSet>
      <dgm:spPr/>
    </dgm:pt>
    <dgm:pt modelId="{5D67577B-95AF-4D2E-AC09-C9D5FC1B786F}" type="pres">
      <dgm:prSet presAssocID="{9F41BCAE-EC9A-4459-BEF7-539E7B2F64DB}" presName="desTx" presStyleLbl="alignAccFollowNode1" presStyleIdx="0" presStyleCnt="2">
        <dgm:presLayoutVars>
          <dgm:bulletEnabled val="1"/>
        </dgm:presLayoutVars>
      </dgm:prSet>
      <dgm:spPr/>
    </dgm:pt>
    <dgm:pt modelId="{28268EB5-5627-488F-9DA2-1C8C7C3C3D8A}" type="pres">
      <dgm:prSet presAssocID="{198B8736-0213-416B-BE95-D99ED18D1067}" presName="space" presStyleCnt="0"/>
      <dgm:spPr/>
    </dgm:pt>
    <dgm:pt modelId="{8ADC01AA-290B-4317-BAB7-2FC3116C0A46}" type="pres">
      <dgm:prSet presAssocID="{CDFC6B33-CF13-41B9-B0B6-A0775B317FA5}" presName="composite" presStyleCnt="0"/>
      <dgm:spPr/>
    </dgm:pt>
    <dgm:pt modelId="{A7D33284-D2E6-4C90-BF26-65C8460619FC}" type="pres">
      <dgm:prSet presAssocID="{CDFC6B33-CF13-41B9-B0B6-A0775B317FA5}" presName="parTx" presStyleLbl="alignNode1" presStyleIdx="1" presStyleCnt="2">
        <dgm:presLayoutVars>
          <dgm:chMax val="0"/>
          <dgm:chPref val="0"/>
          <dgm:bulletEnabled val="1"/>
        </dgm:presLayoutVars>
      </dgm:prSet>
      <dgm:spPr/>
    </dgm:pt>
    <dgm:pt modelId="{3D6CBF7B-7E65-44C9-8B0D-300A109ADF4B}" type="pres">
      <dgm:prSet presAssocID="{CDFC6B33-CF13-41B9-B0B6-A0775B317FA5}" presName="desTx" presStyleLbl="alignAccFollowNode1" presStyleIdx="1" presStyleCnt="2">
        <dgm:presLayoutVars>
          <dgm:bulletEnabled val="1"/>
        </dgm:presLayoutVars>
      </dgm:prSet>
      <dgm:spPr/>
    </dgm:pt>
  </dgm:ptLst>
  <dgm:cxnLst>
    <dgm:cxn modelId="{0BF0F220-C25C-456B-9CE4-D0D7C2F0EB59}" srcId="{7F05B318-8D81-4210-8C04-177F1729E7FD}" destId="{CDFC6B33-CF13-41B9-B0B6-A0775B317FA5}" srcOrd="1" destOrd="0" parTransId="{3E4845BC-1098-410B-B3B9-9A97B1A04DED}" sibTransId="{45314A09-1C97-4B94-995F-C5E1D48DFCC7}"/>
    <dgm:cxn modelId="{D3E07F25-0CEA-4A7C-849E-D4683ABC88DA}" type="presOf" srcId="{F5841A08-E9EA-42E1-9AF7-089E31876DB3}" destId="{3D6CBF7B-7E65-44C9-8B0D-300A109ADF4B}" srcOrd="0" destOrd="0" presId="urn:microsoft.com/office/officeart/2005/8/layout/hList1"/>
    <dgm:cxn modelId="{FD2F712F-2F7F-4F98-8520-D966E8846F54}" type="presOf" srcId="{CDFC6B33-CF13-41B9-B0B6-A0775B317FA5}" destId="{A7D33284-D2E6-4C90-BF26-65C8460619FC}" srcOrd="0" destOrd="0" presId="urn:microsoft.com/office/officeart/2005/8/layout/hList1"/>
    <dgm:cxn modelId="{30DE7434-4A19-4C9E-A001-1E04215E434F}" type="presOf" srcId="{7F05B318-8D81-4210-8C04-177F1729E7FD}" destId="{FDB47306-BD6D-4DFD-8725-5395E1DB455F}" srcOrd="0" destOrd="0" presId="urn:microsoft.com/office/officeart/2005/8/layout/hList1"/>
    <dgm:cxn modelId="{99F90C59-D71E-4F53-8FBF-A0B84A5AF710}" type="presOf" srcId="{9F41BCAE-EC9A-4459-BEF7-539E7B2F64DB}" destId="{F2DBECB9-B338-487E-A84B-950BA7223655}" srcOrd="0" destOrd="0" presId="urn:microsoft.com/office/officeart/2005/8/layout/hList1"/>
    <dgm:cxn modelId="{0D07F669-C657-4388-9865-3BB7B64DA4FE}" srcId="{9F41BCAE-EC9A-4459-BEF7-539E7B2F64DB}" destId="{642158E2-0CA6-488E-AD80-71D4358B6432}" srcOrd="0" destOrd="0" parTransId="{EB36A2B7-C1C1-4229-A521-73AC7E7D2C86}" sibTransId="{DA251491-A15A-4319-86BF-D7D120EEC23D}"/>
    <dgm:cxn modelId="{7D90A59D-9E7A-4D26-889E-2D76712ECE4D}" type="presOf" srcId="{642158E2-0CA6-488E-AD80-71D4358B6432}" destId="{5D67577B-95AF-4D2E-AC09-C9D5FC1B786F}" srcOrd="0" destOrd="0" presId="urn:microsoft.com/office/officeart/2005/8/layout/hList1"/>
    <dgm:cxn modelId="{19828AAD-42DE-4D3D-98A7-5A156894B57A}" srcId="{CDFC6B33-CF13-41B9-B0B6-A0775B317FA5}" destId="{F5841A08-E9EA-42E1-9AF7-089E31876DB3}" srcOrd="0" destOrd="0" parTransId="{24741DEB-0C6A-4446-B827-2881D13CE79C}" sibTransId="{D257F581-462B-493A-B2A8-71B6BD5730FF}"/>
    <dgm:cxn modelId="{DD36A6B3-21D6-4905-A24D-32D26779D86F}" srcId="{7F05B318-8D81-4210-8C04-177F1729E7FD}" destId="{9F41BCAE-EC9A-4459-BEF7-539E7B2F64DB}" srcOrd="0" destOrd="0" parTransId="{075B9295-47B9-40DA-AD61-D1F000281CBF}" sibTransId="{198B8736-0213-416B-BE95-D99ED18D1067}"/>
    <dgm:cxn modelId="{45D3F395-2B3A-4B8A-BCFE-C397F61102F3}" type="presParOf" srcId="{FDB47306-BD6D-4DFD-8725-5395E1DB455F}" destId="{BFDC53B7-2B44-4D07-8C6F-A678F4EAFAEB}" srcOrd="0" destOrd="0" presId="urn:microsoft.com/office/officeart/2005/8/layout/hList1"/>
    <dgm:cxn modelId="{C5207A78-829B-45EA-90CE-C02A98FEB897}" type="presParOf" srcId="{BFDC53B7-2B44-4D07-8C6F-A678F4EAFAEB}" destId="{F2DBECB9-B338-487E-A84B-950BA7223655}" srcOrd="0" destOrd="0" presId="urn:microsoft.com/office/officeart/2005/8/layout/hList1"/>
    <dgm:cxn modelId="{138B34C0-1E51-48B9-AFA2-961A7FE6F6B3}" type="presParOf" srcId="{BFDC53B7-2B44-4D07-8C6F-A678F4EAFAEB}" destId="{5D67577B-95AF-4D2E-AC09-C9D5FC1B786F}" srcOrd="1" destOrd="0" presId="urn:microsoft.com/office/officeart/2005/8/layout/hList1"/>
    <dgm:cxn modelId="{CBE5814B-EF14-4D1D-A18B-8B73F78F6057}" type="presParOf" srcId="{FDB47306-BD6D-4DFD-8725-5395E1DB455F}" destId="{28268EB5-5627-488F-9DA2-1C8C7C3C3D8A}" srcOrd="1" destOrd="0" presId="urn:microsoft.com/office/officeart/2005/8/layout/hList1"/>
    <dgm:cxn modelId="{3FE599C7-A5A3-4A07-8441-1EF94F1DA001}" type="presParOf" srcId="{FDB47306-BD6D-4DFD-8725-5395E1DB455F}" destId="{8ADC01AA-290B-4317-BAB7-2FC3116C0A46}" srcOrd="2" destOrd="0" presId="urn:microsoft.com/office/officeart/2005/8/layout/hList1"/>
    <dgm:cxn modelId="{9F575B5B-05A6-4A08-8557-61249DED6A76}" type="presParOf" srcId="{8ADC01AA-290B-4317-BAB7-2FC3116C0A46}" destId="{A7D33284-D2E6-4C90-BF26-65C8460619FC}" srcOrd="0" destOrd="0" presId="urn:microsoft.com/office/officeart/2005/8/layout/hList1"/>
    <dgm:cxn modelId="{FC2ADC3A-33E1-48A6-87ED-2564783E2158}" type="presParOf" srcId="{8ADC01AA-290B-4317-BAB7-2FC3116C0A46}" destId="{3D6CBF7B-7E65-44C9-8B0D-300A109ADF4B}"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43B04-F608-4F57-B8FB-003BEC76AB1E}">
      <dsp:nvSpPr>
        <dsp:cNvPr id="0" name=""/>
        <dsp:cNvSpPr/>
      </dsp:nvSpPr>
      <dsp:spPr>
        <a:xfrm>
          <a:off x="10777"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WHO?</a:t>
          </a:r>
        </a:p>
      </dsp:txBody>
      <dsp:txXfrm>
        <a:off x="172127" y="251714"/>
        <a:ext cx="1470079" cy="537833"/>
      </dsp:txXfrm>
    </dsp:sp>
    <dsp:sp modelId="{C25BE36D-8003-4C1C-86B1-735BE56575FF}">
      <dsp:nvSpPr>
        <dsp:cNvPr id="0" name=""/>
        <dsp:cNvSpPr/>
      </dsp:nvSpPr>
      <dsp:spPr>
        <a:xfrm>
          <a:off x="10777"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Who are the key players?</a:t>
          </a:r>
        </a:p>
        <a:p>
          <a:pPr marL="0" lvl="0" indent="0" algn="l" defTabSz="488950">
            <a:lnSpc>
              <a:spcPct val="90000"/>
            </a:lnSpc>
            <a:spcBef>
              <a:spcPct val="0"/>
            </a:spcBef>
            <a:spcAft>
              <a:spcPct val="35000"/>
            </a:spcAft>
            <a:buNone/>
          </a:pPr>
          <a:r>
            <a:rPr lang="en-US" sz="1100" kern="1200" dirty="0"/>
            <a:t>Professional gamers, casual gamers, and new gamers.</a:t>
          </a:r>
        </a:p>
      </dsp:txBody>
      <dsp:txXfrm>
        <a:off x="10777" y="789548"/>
        <a:ext cx="1631429" cy="3310074"/>
      </dsp:txXfrm>
    </dsp:sp>
    <dsp:sp modelId="{ADA476A1-D41F-477E-85B5-4AF96BAA5D27}">
      <dsp:nvSpPr>
        <dsp:cNvPr id="0" name=""/>
        <dsp:cNvSpPr/>
      </dsp:nvSpPr>
      <dsp:spPr>
        <a:xfrm>
          <a:off x="1751030"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WHAT?</a:t>
          </a:r>
        </a:p>
      </dsp:txBody>
      <dsp:txXfrm>
        <a:off x="1912380" y="251714"/>
        <a:ext cx="1470079" cy="537833"/>
      </dsp:txXfrm>
    </dsp:sp>
    <dsp:sp modelId="{FD3DEC20-0885-4EE1-990D-5A6CF9433602}">
      <dsp:nvSpPr>
        <dsp:cNvPr id="0" name=""/>
        <dsp:cNvSpPr/>
      </dsp:nvSpPr>
      <dsp:spPr>
        <a:xfrm>
          <a:off x="1751030"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What can players do? </a:t>
          </a:r>
        </a:p>
        <a:p>
          <a:pPr marL="0" lvl="0" indent="0" algn="l" defTabSz="488950">
            <a:lnSpc>
              <a:spcPct val="90000"/>
            </a:lnSpc>
            <a:spcBef>
              <a:spcPct val="0"/>
            </a:spcBef>
            <a:spcAft>
              <a:spcPct val="35000"/>
            </a:spcAft>
            <a:buNone/>
          </a:pPr>
          <a:r>
            <a:rPr lang="en-US" sz="1100" kern="1200" dirty="0"/>
            <a:t>Learn about the game, learn the controls, submit strategies and tips.</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What will the solution do?</a:t>
          </a:r>
        </a:p>
        <a:p>
          <a:pPr marL="0" lvl="0" indent="0" algn="l" defTabSz="488950">
            <a:lnSpc>
              <a:spcPct val="90000"/>
            </a:lnSpc>
            <a:spcBef>
              <a:spcPct val="0"/>
            </a:spcBef>
            <a:spcAft>
              <a:spcPct val="35000"/>
            </a:spcAft>
            <a:buNone/>
          </a:pPr>
          <a:r>
            <a:rPr lang="en-US" sz="1100" kern="1200" dirty="0"/>
            <a:t>Create a community, teach new gamers.</a:t>
          </a:r>
        </a:p>
      </dsp:txBody>
      <dsp:txXfrm>
        <a:off x="1751030" y="789548"/>
        <a:ext cx="1631429" cy="3310074"/>
      </dsp:txXfrm>
    </dsp:sp>
    <dsp:sp modelId="{FF6FE8D9-DAC8-46E8-BF0F-B3EECC6E7E0F}">
      <dsp:nvSpPr>
        <dsp:cNvPr id="0" name=""/>
        <dsp:cNvSpPr/>
      </dsp:nvSpPr>
      <dsp:spPr>
        <a:xfrm>
          <a:off x="3491283"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HOW?</a:t>
          </a:r>
        </a:p>
      </dsp:txBody>
      <dsp:txXfrm>
        <a:off x="3652633" y="251714"/>
        <a:ext cx="1470079" cy="537833"/>
      </dsp:txXfrm>
    </dsp:sp>
    <dsp:sp modelId="{8D242F29-4077-4568-A901-A6D4C230F74E}">
      <dsp:nvSpPr>
        <dsp:cNvPr id="0" name=""/>
        <dsp:cNvSpPr/>
      </dsp:nvSpPr>
      <dsp:spPr>
        <a:xfrm>
          <a:off x="3491283"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How long does the solution last?</a:t>
          </a:r>
        </a:p>
        <a:p>
          <a:pPr marL="0" lvl="0" indent="0" algn="l" defTabSz="488950">
            <a:lnSpc>
              <a:spcPct val="90000"/>
            </a:lnSpc>
            <a:spcBef>
              <a:spcPct val="0"/>
            </a:spcBef>
            <a:spcAft>
              <a:spcPct val="35000"/>
            </a:spcAft>
            <a:buNone/>
          </a:pPr>
          <a:r>
            <a:rPr lang="en-US" sz="1100" kern="1200" dirty="0"/>
            <a:t>Until fighting games are irrelevant.</a:t>
          </a:r>
        </a:p>
        <a:p>
          <a:pPr marL="0" lvl="0" indent="0" algn="l" defTabSz="488950">
            <a:lnSpc>
              <a:spcPct val="90000"/>
            </a:lnSpc>
            <a:spcBef>
              <a:spcPct val="0"/>
            </a:spcBef>
            <a:spcAft>
              <a:spcPct val="35000"/>
            </a:spcAft>
            <a:buNone/>
          </a:pPr>
          <a:r>
            <a:rPr lang="en-US" sz="1100" kern="1200" dirty="0"/>
            <a:t>How many resources will the solution use? </a:t>
          </a:r>
        </a:p>
        <a:p>
          <a:pPr marL="0" lvl="0" indent="0" algn="l" defTabSz="488950">
            <a:lnSpc>
              <a:spcPct val="90000"/>
            </a:lnSpc>
            <a:spcBef>
              <a:spcPct val="0"/>
            </a:spcBef>
            <a:spcAft>
              <a:spcPct val="35000"/>
            </a:spcAft>
            <a:buNone/>
          </a:pPr>
          <a:r>
            <a:rPr lang="en-US" sz="1100" kern="1200" dirty="0"/>
            <a:t>One server if we plan to host it. People are our resource.</a:t>
          </a:r>
        </a:p>
        <a:p>
          <a:pPr marL="0" lvl="0" indent="0" algn="l" defTabSz="488950">
            <a:lnSpc>
              <a:spcPct val="90000"/>
            </a:lnSpc>
            <a:spcBef>
              <a:spcPct val="0"/>
            </a:spcBef>
            <a:spcAft>
              <a:spcPct val="35000"/>
            </a:spcAft>
            <a:buNone/>
          </a:pPr>
          <a:r>
            <a:rPr lang="en-US" sz="1100" kern="1200" dirty="0"/>
            <a:t>How will the solution behave?</a:t>
          </a:r>
        </a:p>
        <a:p>
          <a:pPr marL="0" lvl="0" indent="0" algn="l" defTabSz="488950">
            <a:lnSpc>
              <a:spcPct val="90000"/>
            </a:lnSpc>
            <a:spcBef>
              <a:spcPct val="0"/>
            </a:spcBef>
            <a:spcAft>
              <a:spcPct val="35000"/>
            </a:spcAft>
            <a:buNone/>
          </a:pPr>
          <a:r>
            <a:rPr lang="en-US" sz="1100" kern="1200" dirty="0"/>
            <a:t>Pro gamers will submit the controls and strategies and the casual and new gamers will consume the information.</a:t>
          </a:r>
        </a:p>
      </dsp:txBody>
      <dsp:txXfrm>
        <a:off x="3491283" y="789548"/>
        <a:ext cx="1631429" cy="3310074"/>
      </dsp:txXfrm>
    </dsp:sp>
    <dsp:sp modelId="{185CBAAD-1B75-4B5B-8069-7E0866AD656E}">
      <dsp:nvSpPr>
        <dsp:cNvPr id="0" name=""/>
        <dsp:cNvSpPr/>
      </dsp:nvSpPr>
      <dsp:spPr>
        <a:xfrm>
          <a:off x="5231536"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WHERE?</a:t>
          </a:r>
        </a:p>
      </dsp:txBody>
      <dsp:txXfrm>
        <a:off x="5392886" y="251714"/>
        <a:ext cx="1470079" cy="537833"/>
      </dsp:txXfrm>
    </dsp:sp>
    <dsp:sp modelId="{B29715BC-1B59-4723-876B-563AFE7204BC}">
      <dsp:nvSpPr>
        <dsp:cNvPr id="0" name=""/>
        <dsp:cNvSpPr/>
      </dsp:nvSpPr>
      <dsp:spPr>
        <a:xfrm>
          <a:off x="5231536"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Where will people use the solution? </a:t>
          </a:r>
        </a:p>
        <a:p>
          <a:pPr marL="0" lvl="0" indent="0" algn="l" defTabSz="488950">
            <a:lnSpc>
              <a:spcPct val="90000"/>
            </a:lnSpc>
            <a:spcBef>
              <a:spcPct val="0"/>
            </a:spcBef>
            <a:spcAft>
              <a:spcPct val="35000"/>
            </a:spcAft>
            <a:buNone/>
          </a:pPr>
          <a:r>
            <a:rPr lang="en-US" sz="1100" kern="1200" dirty="0"/>
            <a:t>To learn, improve, and teach.</a:t>
          </a:r>
        </a:p>
      </dsp:txBody>
      <dsp:txXfrm>
        <a:off x="5231536" y="789548"/>
        <a:ext cx="1631429" cy="3310074"/>
      </dsp:txXfrm>
    </dsp:sp>
    <dsp:sp modelId="{59DB4EC6-4334-4950-953F-1732E3008D56}">
      <dsp:nvSpPr>
        <dsp:cNvPr id="0" name=""/>
        <dsp:cNvSpPr/>
      </dsp:nvSpPr>
      <dsp:spPr>
        <a:xfrm>
          <a:off x="6971789"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WHEN?</a:t>
          </a:r>
        </a:p>
      </dsp:txBody>
      <dsp:txXfrm>
        <a:off x="7133139" y="251714"/>
        <a:ext cx="1470079" cy="537833"/>
      </dsp:txXfrm>
    </dsp:sp>
    <dsp:sp modelId="{FC86AD9F-582F-4062-AF5C-E6FA52C53C34}">
      <dsp:nvSpPr>
        <dsp:cNvPr id="0" name=""/>
        <dsp:cNvSpPr/>
      </dsp:nvSpPr>
      <dsp:spPr>
        <a:xfrm>
          <a:off x="6971789"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When will people use the solution? </a:t>
          </a:r>
        </a:p>
        <a:p>
          <a:pPr marL="0" lvl="0" indent="0" algn="l" defTabSz="488950">
            <a:lnSpc>
              <a:spcPct val="90000"/>
            </a:lnSpc>
            <a:spcBef>
              <a:spcPct val="0"/>
            </a:spcBef>
            <a:spcAft>
              <a:spcPct val="35000"/>
            </a:spcAft>
            <a:buNone/>
          </a:pPr>
          <a:r>
            <a:rPr lang="en-US" sz="1100" kern="1200" dirty="0"/>
            <a:t>When they do not know the controls of a game, when they want to learn more about a playstyle.</a:t>
          </a:r>
        </a:p>
      </dsp:txBody>
      <dsp:txXfrm>
        <a:off x="6971789" y="789548"/>
        <a:ext cx="1631429" cy="3310074"/>
      </dsp:txXfrm>
    </dsp:sp>
    <dsp:sp modelId="{762F7988-9B5E-4C03-8E41-8F8DF8D16F68}">
      <dsp:nvSpPr>
        <dsp:cNvPr id="0" name=""/>
        <dsp:cNvSpPr/>
      </dsp:nvSpPr>
      <dsp:spPr>
        <a:xfrm>
          <a:off x="8712043"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WHY?</a:t>
          </a:r>
        </a:p>
      </dsp:txBody>
      <dsp:txXfrm>
        <a:off x="8873393" y="251714"/>
        <a:ext cx="1470079" cy="537833"/>
      </dsp:txXfrm>
    </dsp:sp>
    <dsp:sp modelId="{F87BB2E4-475F-42FE-9674-25C249E64203}">
      <dsp:nvSpPr>
        <dsp:cNvPr id="0" name=""/>
        <dsp:cNvSpPr/>
      </dsp:nvSpPr>
      <dsp:spPr>
        <a:xfrm>
          <a:off x="8712043"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Why is the solution needed?</a:t>
          </a:r>
        </a:p>
        <a:p>
          <a:pPr marL="0" lvl="0" indent="0" algn="l" defTabSz="488950">
            <a:lnSpc>
              <a:spcPct val="90000"/>
            </a:lnSpc>
            <a:spcBef>
              <a:spcPct val="0"/>
            </a:spcBef>
            <a:spcAft>
              <a:spcPct val="35000"/>
            </a:spcAft>
            <a:buNone/>
          </a:pPr>
          <a:r>
            <a:rPr lang="en-US" sz="1100" kern="1200" dirty="0"/>
            <a:t>There are not many resources outside of YouTube videos for learning to play fighting games.</a:t>
          </a:r>
        </a:p>
      </dsp:txBody>
      <dsp:txXfrm>
        <a:off x="8712043" y="789548"/>
        <a:ext cx="1631429" cy="3310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BECB9-B338-487E-A84B-950BA7223655}">
      <dsp:nvSpPr>
        <dsp:cNvPr id="0" name=""/>
        <dsp:cNvSpPr/>
      </dsp:nvSpPr>
      <dsp:spPr>
        <a:xfrm>
          <a:off x="51" y="199719"/>
          <a:ext cx="4913783"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Social: </a:t>
          </a:r>
        </a:p>
      </dsp:txBody>
      <dsp:txXfrm>
        <a:off x="51" y="199719"/>
        <a:ext cx="4913783" cy="1152000"/>
      </dsp:txXfrm>
    </dsp:sp>
    <dsp:sp modelId="{5D67577B-95AF-4D2E-AC09-C9D5FC1B786F}">
      <dsp:nvSpPr>
        <dsp:cNvPr id="0" name=""/>
        <dsp:cNvSpPr/>
      </dsp:nvSpPr>
      <dsp:spPr>
        <a:xfrm>
          <a:off x="51" y="1351719"/>
          <a:ext cx="4913783" cy="2799900"/>
        </a:xfrm>
        <a:prstGeom prst="rect">
          <a:avLst/>
        </a:prstGeom>
        <a:solidFill>
          <a:schemeClr val="bg1">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None/>
          </a:pPr>
          <a:r>
            <a:rPr lang="en-US" sz="4000" kern="1200" dirty="0"/>
            <a:t>	Reframing fighting games as a method of building community</a:t>
          </a:r>
        </a:p>
      </dsp:txBody>
      <dsp:txXfrm>
        <a:off x="51" y="1351719"/>
        <a:ext cx="4913783" cy="2799900"/>
      </dsp:txXfrm>
    </dsp:sp>
    <dsp:sp modelId="{A7D33284-D2E6-4C90-BF26-65C8460619FC}">
      <dsp:nvSpPr>
        <dsp:cNvPr id="0" name=""/>
        <dsp:cNvSpPr/>
      </dsp:nvSpPr>
      <dsp:spPr>
        <a:xfrm>
          <a:off x="5601764" y="199719"/>
          <a:ext cx="4913783"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Legal:</a:t>
          </a:r>
        </a:p>
      </dsp:txBody>
      <dsp:txXfrm>
        <a:off x="5601764" y="199719"/>
        <a:ext cx="4913783" cy="1152000"/>
      </dsp:txXfrm>
    </dsp:sp>
    <dsp:sp modelId="{3D6CBF7B-7E65-44C9-8B0D-300A109ADF4B}">
      <dsp:nvSpPr>
        <dsp:cNvPr id="0" name=""/>
        <dsp:cNvSpPr/>
      </dsp:nvSpPr>
      <dsp:spPr>
        <a:xfrm>
          <a:off x="5601764" y="1351719"/>
          <a:ext cx="4913783" cy="2799900"/>
        </a:xfrm>
        <a:prstGeom prst="rect">
          <a:avLst/>
        </a:prstGeom>
        <a:solidFill>
          <a:schemeClr val="bg1">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None/>
          </a:pPr>
          <a:r>
            <a:rPr lang="en-US" sz="4000" kern="1200" dirty="0"/>
            <a:t>	Companies may not like their games being represented without permission</a:t>
          </a:r>
        </a:p>
      </dsp:txBody>
      <dsp:txXfrm>
        <a:off x="5601764" y="1351719"/>
        <a:ext cx="4913783" cy="2799900"/>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32.jpeg"/><Relationship Id="rId9" Type="http://schemas.microsoft.com/office/2007/relationships/diagramDrawing" Target="../diagrams/drawing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3.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adgets on a desk">
            <a:extLst>
              <a:ext uri="{FF2B5EF4-FFF2-40B4-BE49-F238E27FC236}">
                <a16:creationId xmlns:a16="http://schemas.microsoft.com/office/drawing/2014/main" id="{1980E1B8-9A34-1324-FFB7-153EBA5228E2}"/>
              </a:ext>
            </a:extLst>
          </p:cNvPr>
          <p:cNvPicPr>
            <a:picLocks noChangeAspect="1"/>
          </p:cNvPicPr>
          <p:nvPr/>
        </p:nvPicPr>
        <p:blipFill rotWithShape="1">
          <a:blip r:embed="rId4">
            <a:alphaModFix amt="50000"/>
          </a:blip>
          <a:srcRect t="4956" b="20044"/>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The Game Site</a:t>
            </a:r>
          </a:p>
        </p:txBody>
      </p:sp>
      <p:sp>
        <p:nvSpPr>
          <p:cNvPr id="3" name="Subtitle 2"/>
          <p:cNvSpPr>
            <a:spLocks noGrp="1"/>
          </p:cNvSpPr>
          <p:nvPr>
            <p:ph type="subTitle" idx="1"/>
          </p:nvPr>
        </p:nvSpPr>
        <p:spPr>
          <a:xfrm>
            <a:off x="1524000" y="4159404"/>
            <a:ext cx="9144000" cy="1098395"/>
          </a:xfrm>
        </p:spPr>
        <p:txBody>
          <a:bodyPr>
            <a:normAutofit/>
          </a:bodyPr>
          <a:lstStyle/>
          <a:p>
            <a:r>
              <a:rPr lang="en-US" dirty="0">
                <a:solidFill>
                  <a:srgbClr val="FFFFFF"/>
                </a:solidFill>
              </a:rPr>
              <a:t>By Andrey Owen, Brandon Cooper, Logan Poe, Prosper Jibunor</a:t>
            </a:r>
          </a:p>
        </p:txBody>
      </p:sp>
      <p:pic>
        <p:nvPicPr>
          <p:cNvPr id="4" name="Audio 3">
            <a:hlinkClick r:id="" action="ppaction://media"/>
            <a:extLst>
              <a:ext uri="{FF2B5EF4-FFF2-40B4-BE49-F238E27FC236}">
                <a16:creationId xmlns:a16="http://schemas.microsoft.com/office/drawing/2014/main" id="{B226FCD2-184A-4A35-A6E5-34D996E77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568"/>
    </mc:Choice>
    <mc:Fallback>
      <p:transition spd="slow" advTm="8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4"/>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046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New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384823" y="1038533"/>
            <a:ext cx="38345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Little experience, </a:t>
            </a:r>
          </a:p>
          <a:p>
            <a:r>
              <a:rPr lang="en-US" sz="2400" dirty="0">
                <a:cs typeface="Calibri"/>
              </a:rPr>
              <a:t>       Little to not skill,</a:t>
            </a:r>
          </a:p>
          <a:p>
            <a:r>
              <a:rPr lang="en-US" sz="2400" dirty="0">
                <a:cs typeface="Calibri"/>
              </a:rPr>
              <a:t>    Doesn't know controls</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learn controls,</a:t>
            </a:r>
          </a:p>
          <a:p>
            <a:r>
              <a:rPr lang="en-US" sz="2400" dirty="0">
                <a:cs typeface="Calibri"/>
              </a:rPr>
              <a:t>   A place to find guidance</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controls for a variety of fighting        games and platforms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 place to find controls</a:t>
            </a:r>
          </a:p>
        </p:txBody>
      </p:sp>
      <p:pic>
        <p:nvPicPr>
          <p:cNvPr id="2" name="Audio 1">
            <a:hlinkClick r:id="" action="ppaction://media"/>
            <a:extLst>
              <a:ext uri="{FF2B5EF4-FFF2-40B4-BE49-F238E27FC236}">
                <a16:creationId xmlns:a16="http://schemas.microsoft.com/office/drawing/2014/main" id="{81DC1C81-9D04-BFB6-E759-889C4848AD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40940057"/>
      </p:ext>
    </p:extLst>
  </p:cSld>
  <p:clrMapOvr>
    <a:masterClrMapping/>
  </p:clrMapOvr>
  <mc:AlternateContent xmlns:mc="http://schemas.openxmlformats.org/markup-compatibility/2006">
    <mc:Choice xmlns:p14="http://schemas.microsoft.com/office/powerpoint/2010/main" Requires="p14">
      <p:transition spd="slow" p14:dur="2000" advTm="27875"/>
    </mc:Choice>
    <mc:Fallback>
      <p:transition spd="slow" advTm="2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4"/>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7229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Causal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667500" y="1075404"/>
            <a:ext cx="383457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Plays casually but          wishes to improve,</a:t>
            </a:r>
          </a:p>
          <a:p>
            <a:r>
              <a:rPr lang="en-US" sz="2400" dirty="0">
                <a:cs typeface="Calibri"/>
              </a:rPr>
              <a:t>Struggles against </a:t>
            </a:r>
          </a:p>
          <a:p>
            <a:r>
              <a:rPr lang="en-US" sz="2400" dirty="0">
                <a:cs typeface="Calibri"/>
              </a:rPr>
              <a:t>Experienced </a:t>
            </a:r>
          </a:p>
          <a:p>
            <a:r>
              <a:rPr lang="en-US" sz="2400" dirty="0">
                <a:cs typeface="Calibri"/>
              </a:rPr>
              <a:t>opponents</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learn better      combos, a place to learn</a:t>
            </a:r>
          </a:p>
          <a:p>
            <a:r>
              <a:rPr lang="en-US" sz="2400" dirty="0">
                <a:cs typeface="Calibri"/>
              </a:rPr>
              <a:t>   </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advanced combos for a variety of fighting games and     platforms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 place to find advanced combos</a:t>
            </a:r>
          </a:p>
        </p:txBody>
      </p:sp>
      <p:pic>
        <p:nvPicPr>
          <p:cNvPr id="2" name="Audio 1">
            <a:hlinkClick r:id="" action="ppaction://media"/>
            <a:extLst>
              <a:ext uri="{FF2B5EF4-FFF2-40B4-BE49-F238E27FC236}">
                <a16:creationId xmlns:a16="http://schemas.microsoft.com/office/drawing/2014/main" id="{E88CCD2D-F95C-235E-8622-7FBC438633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62746960"/>
      </p:ext>
    </p:extLst>
  </p:cSld>
  <p:clrMapOvr>
    <a:masterClrMapping/>
  </p:clrMapOvr>
  <mc:AlternateContent xmlns:mc="http://schemas.openxmlformats.org/markup-compatibility/2006">
    <mc:Choice xmlns:p14="http://schemas.microsoft.com/office/powerpoint/2010/main" Requires="p14">
      <p:transition spd="slow" p14:dur="2000" advTm="15928"/>
    </mc:Choice>
    <mc:Fallback>
      <p:transition spd="slow" advTm="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4"/>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046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Pro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667500" y="1075404"/>
            <a:ext cx="38345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Wants to improve,</a:t>
            </a:r>
          </a:p>
          <a:p>
            <a:r>
              <a:rPr lang="en-US" sz="2400" dirty="0">
                <a:cs typeface="Calibri"/>
              </a:rPr>
              <a:t>    Can't share experiences       well</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share their      experience and possibly            learn from other pros</a:t>
            </a:r>
          </a:p>
          <a:p>
            <a:r>
              <a:rPr lang="en-US" sz="2400" dirty="0">
                <a:cs typeface="Calibri"/>
              </a:rPr>
              <a:t>   </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the avenues to share their experience with new to pro gamers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Ability to collaborate</a:t>
            </a:r>
          </a:p>
        </p:txBody>
      </p:sp>
      <p:pic>
        <p:nvPicPr>
          <p:cNvPr id="2" name="Audio 1">
            <a:hlinkClick r:id="" action="ppaction://media"/>
            <a:extLst>
              <a:ext uri="{FF2B5EF4-FFF2-40B4-BE49-F238E27FC236}">
                <a16:creationId xmlns:a16="http://schemas.microsoft.com/office/drawing/2014/main" id="{48123CF3-7567-9DF3-356C-2E47F240D0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60621538"/>
      </p:ext>
    </p:extLst>
  </p:cSld>
  <p:clrMapOvr>
    <a:masterClrMapping/>
  </p:clrMapOvr>
  <mc:AlternateContent xmlns:mc="http://schemas.openxmlformats.org/markup-compatibility/2006">
    <mc:Choice xmlns:p14="http://schemas.microsoft.com/office/powerpoint/2010/main" Requires="p14">
      <p:transition spd="slow" p14:dur="2000" advTm="19655"/>
    </mc:Choice>
    <mc:Fallback>
      <p:transition spd="slow" advTm="19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New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creating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pic>
        <p:nvPicPr>
          <p:cNvPr id="4" name="Audio 3">
            <a:hlinkClick r:id="" action="ppaction://media"/>
            <a:extLst>
              <a:ext uri="{FF2B5EF4-FFF2-40B4-BE49-F238E27FC236}">
                <a16:creationId xmlns:a16="http://schemas.microsoft.com/office/drawing/2014/main" id="{D5FEBEA7-50F3-7A8F-6D15-D89F7D02CD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71299827"/>
      </p:ext>
    </p:extLst>
  </p:cSld>
  <p:clrMapOvr>
    <a:masterClrMapping/>
  </p:clrMapOvr>
  <mc:AlternateContent xmlns:mc="http://schemas.openxmlformats.org/markup-compatibility/2006">
    <mc:Choice xmlns:p14="http://schemas.microsoft.com/office/powerpoint/2010/main" Requires="p14">
      <p:transition spd="slow" p14:dur="2000" advTm="28711"/>
    </mc:Choice>
    <mc:Fallback>
      <p:transition spd="slow" advTm="28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Casual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improving at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creating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pic>
        <p:nvPicPr>
          <p:cNvPr id="4" name="Audio 3">
            <a:hlinkClick r:id="" action="ppaction://media"/>
            <a:extLst>
              <a:ext uri="{FF2B5EF4-FFF2-40B4-BE49-F238E27FC236}">
                <a16:creationId xmlns:a16="http://schemas.microsoft.com/office/drawing/2014/main" id="{B6FB705C-C777-0925-6C57-651E73C1C4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4553053"/>
      </p:ext>
    </p:extLst>
  </p:cSld>
  <p:clrMapOvr>
    <a:masterClrMapping/>
  </p:clrMapOvr>
  <mc:AlternateContent xmlns:mc="http://schemas.openxmlformats.org/markup-compatibility/2006">
    <mc:Choice xmlns:p14="http://schemas.microsoft.com/office/powerpoint/2010/main" Requires="p14">
      <p:transition spd="slow" p14:dur="2000" advTm="32089"/>
    </mc:Choice>
    <mc:Fallback>
      <p:transition spd="slow" advTm="32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Pro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sharing experience of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pic>
        <p:nvPicPr>
          <p:cNvPr id="4" name="Audio 3">
            <a:hlinkClick r:id="" action="ppaction://media"/>
            <a:extLst>
              <a:ext uri="{FF2B5EF4-FFF2-40B4-BE49-F238E27FC236}">
                <a16:creationId xmlns:a16="http://schemas.microsoft.com/office/drawing/2014/main" id="{27939123-4345-D66B-2E1A-97F14AEC34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89652420"/>
      </p:ext>
    </p:extLst>
  </p:cSld>
  <p:clrMapOvr>
    <a:masterClrMapping/>
  </p:clrMapOvr>
  <mc:AlternateContent xmlns:mc="http://schemas.openxmlformats.org/markup-compatibility/2006">
    <mc:Choice xmlns:p14="http://schemas.microsoft.com/office/powerpoint/2010/main" Requires="p14">
      <p:transition spd="slow" p14:dur="2000" advTm="30104"/>
    </mc:Choice>
    <mc:Fallback>
      <p:transition spd="slow" advTm="30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IGN</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70000" lnSpcReduction="20000"/>
          </a:bodyPr>
          <a:lstStyle/>
          <a:p>
            <a:pPr marL="0" indent="0">
              <a:buNone/>
            </a:pPr>
            <a:r>
              <a:rPr lang="en-US" dirty="0"/>
              <a:t>Pros</a:t>
            </a:r>
          </a:p>
          <a:p>
            <a:pPr marL="0" indent="0">
              <a:buNone/>
            </a:pPr>
            <a:endParaRPr lang="en-US" dirty="0"/>
          </a:p>
          <a:p>
            <a:pPr marL="0" indent="0">
              <a:buNone/>
            </a:pPr>
            <a:r>
              <a:rPr lang="en-US" dirty="0"/>
              <a:t>•	Has guides for all the most popular games not just fighting games.</a:t>
            </a:r>
          </a:p>
          <a:p>
            <a:pPr marL="0" indent="0">
              <a:buNone/>
            </a:pPr>
            <a:r>
              <a:rPr lang="en-US" dirty="0"/>
              <a:t>•	Guides can have contributions from the community. As can our site.</a:t>
            </a:r>
          </a:p>
          <a:p>
            <a:pPr marL="0" indent="0">
              <a:buNone/>
            </a:pPr>
            <a:r>
              <a:rPr lang="en-US" dirty="0"/>
              <a:t>•	IGN creates their own video guides for some games. Our videos are all community sourced.</a:t>
            </a:r>
          </a:p>
          <a:p>
            <a:pPr marL="0" indent="0">
              <a:buNone/>
            </a:pPr>
            <a:r>
              <a:rPr lang="en-US" dirty="0"/>
              <a:t>•	Lots of articles on gaming news. We do not have articles (yet).</a:t>
            </a:r>
          </a:p>
          <a:p>
            <a:pPr marL="0" indent="0">
              <a:buNone/>
            </a:pPr>
            <a:endParaRPr lang="en-US" dirty="0"/>
          </a:p>
          <a:p>
            <a:pPr marL="0" indent="0">
              <a:buNone/>
            </a:pPr>
            <a:r>
              <a:rPr lang="en-US" dirty="0"/>
              <a:t>Cons</a:t>
            </a:r>
          </a:p>
          <a:p>
            <a:pPr marL="0" indent="0">
              <a:buNone/>
            </a:pPr>
            <a:endParaRPr lang="en-US" dirty="0"/>
          </a:p>
          <a:p>
            <a:pPr marL="0" indent="0">
              <a:buNone/>
            </a:pPr>
            <a:r>
              <a:rPr lang="en-US" dirty="0"/>
              <a:t>•	Lots of advertisements. Our sites will not have standard advertisements.</a:t>
            </a:r>
          </a:p>
          <a:p>
            <a:pPr marL="0" indent="0">
              <a:buNone/>
            </a:pPr>
            <a:r>
              <a:rPr lang="en-US" dirty="0"/>
              <a:t>•	Majority of site lacks polish. Our site will be perfect.</a:t>
            </a:r>
          </a:p>
          <a:p>
            <a:pPr marL="0" indent="0">
              <a:buNone/>
            </a:pPr>
            <a:r>
              <a:rPr lang="en-US" dirty="0"/>
              <a:t>•	IGN has too broad of a focus. We plan to target specific types of individuals.</a:t>
            </a:r>
          </a:p>
          <a:p>
            <a:pPr marL="0" indent="0">
              <a:buNone/>
            </a:pPr>
            <a:endParaRPr lang="en-US" dirty="0"/>
          </a:p>
        </p:txBody>
      </p:sp>
      <p:pic>
        <p:nvPicPr>
          <p:cNvPr id="4" name="Audio 3">
            <a:hlinkClick r:id="" action="ppaction://media"/>
            <a:extLst>
              <a:ext uri="{FF2B5EF4-FFF2-40B4-BE49-F238E27FC236}">
                <a16:creationId xmlns:a16="http://schemas.microsoft.com/office/drawing/2014/main" id="{0B609D5F-1DC5-6AA7-CC9F-20990643E4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48098711"/>
      </p:ext>
    </p:extLst>
  </p:cSld>
  <p:clrMapOvr>
    <a:masterClrMapping/>
  </p:clrMapOvr>
  <mc:AlternateContent xmlns:mc="http://schemas.openxmlformats.org/markup-compatibility/2006">
    <mc:Choice xmlns:p14="http://schemas.microsoft.com/office/powerpoint/2010/main" Requires="p14">
      <p:transition spd="slow" p14:dur="2000" advTm="38417"/>
    </mc:Choice>
    <mc:Fallback>
      <p:transition spd="slow" advTm="38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IGN - Site</a:t>
            </a:r>
          </a:p>
        </p:txBody>
      </p:sp>
      <p:pic>
        <p:nvPicPr>
          <p:cNvPr id="5" name="Picture 4" descr="A screenshot of a video game&#10;&#10;Description automatically generated">
            <a:extLst>
              <a:ext uri="{FF2B5EF4-FFF2-40B4-BE49-F238E27FC236}">
                <a16:creationId xmlns:a16="http://schemas.microsoft.com/office/drawing/2014/main" id="{6F3191AD-9CE7-CB20-F479-F3822BCAE6E5}"/>
              </a:ext>
            </a:extLst>
          </p:cNvPr>
          <p:cNvPicPr>
            <a:picLocks noChangeAspect="1"/>
          </p:cNvPicPr>
          <p:nvPr/>
        </p:nvPicPr>
        <p:blipFill rotWithShape="1">
          <a:blip r:embed="rId4">
            <a:extLst>
              <a:ext uri="{28A0092B-C50C-407E-A947-70E740481C1C}">
                <a14:useLocalDpi xmlns:a14="http://schemas.microsoft.com/office/drawing/2010/main" val="0"/>
              </a:ext>
            </a:extLst>
          </a:blip>
          <a:srcRect l="271" r="527" b="-3"/>
          <a:stretch/>
        </p:blipFill>
        <p:spPr>
          <a:xfrm>
            <a:off x="198741" y="2410448"/>
            <a:ext cx="5803323" cy="3890357"/>
          </a:xfrm>
          <a:prstGeom prst="rect">
            <a:avLst/>
          </a:prstGeom>
        </p:spPr>
      </p:pic>
      <p:pic>
        <p:nvPicPr>
          <p:cNvPr id="4" name="Picture 3" descr="A screenshot of a video game&#10;&#10;Description automatically generated">
            <a:extLst>
              <a:ext uri="{FF2B5EF4-FFF2-40B4-BE49-F238E27FC236}">
                <a16:creationId xmlns:a16="http://schemas.microsoft.com/office/drawing/2014/main" id="{75565653-CD63-55DD-28E2-ED1565F2B24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901" b="-2"/>
          <a:stretch/>
        </p:blipFill>
        <p:spPr bwMode="auto">
          <a:xfrm>
            <a:off x="6189934" y="2410448"/>
            <a:ext cx="5803323" cy="3890357"/>
          </a:xfrm>
          <a:prstGeom prst="rect">
            <a:avLst/>
          </a:prstGeom>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6E745971-4B16-7748-1C42-1596E30968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7716052"/>
      </p:ext>
    </p:extLst>
  </p:cSld>
  <p:clrMapOvr>
    <a:masterClrMapping/>
  </p:clrMapOvr>
  <mc:AlternateContent xmlns:mc="http://schemas.openxmlformats.org/markup-compatibility/2006">
    <mc:Choice xmlns:p14="http://schemas.microsoft.com/office/powerpoint/2010/main" Requires="p14">
      <p:transition spd="slow" p14:dur="2000" advTm="4063"/>
    </mc:Choice>
    <mc:Fallback>
      <p:transition spd="slow" advTm="4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KOTAKU</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85000" lnSpcReduction="20000"/>
          </a:bodyPr>
          <a:lstStyle/>
          <a:p>
            <a:pPr marL="0" indent="0">
              <a:buNone/>
            </a:pPr>
            <a:r>
              <a:rPr lang="en-US" dirty="0"/>
              <a:t>Pros</a:t>
            </a:r>
          </a:p>
          <a:p>
            <a:pPr marL="0" indent="0">
              <a:buNone/>
            </a:pPr>
            <a:endParaRPr lang="en-US" dirty="0"/>
          </a:p>
          <a:p>
            <a:pPr marL="0" indent="0">
              <a:buNone/>
            </a:pPr>
            <a:r>
              <a:rPr lang="en-US" dirty="0"/>
              <a:t>•	Has tips and guides but they are all in the form of articles.</a:t>
            </a:r>
          </a:p>
          <a:p>
            <a:pPr marL="0" indent="0">
              <a:buNone/>
            </a:pPr>
            <a:r>
              <a:rPr lang="en-US" dirty="0"/>
              <a:t>•	Covers gaming news. We do not outside of new strategies.</a:t>
            </a:r>
          </a:p>
          <a:p>
            <a:pPr marL="0" indent="0">
              <a:buNone/>
            </a:pPr>
            <a:r>
              <a:rPr lang="en-US" dirty="0"/>
              <a:t>•	Has game reviews. We do not review games.</a:t>
            </a:r>
          </a:p>
          <a:p>
            <a:pPr marL="0" indent="0">
              <a:buNone/>
            </a:pPr>
            <a:endParaRPr lang="en-US" dirty="0"/>
          </a:p>
          <a:p>
            <a:pPr marL="0" indent="0">
              <a:buNone/>
            </a:pPr>
            <a:r>
              <a:rPr lang="en-US" dirty="0"/>
              <a:t>Cons</a:t>
            </a:r>
          </a:p>
          <a:p>
            <a:pPr marL="0" indent="0">
              <a:buNone/>
            </a:pPr>
            <a:endParaRPr lang="en-US" dirty="0"/>
          </a:p>
          <a:p>
            <a:pPr marL="0" indent="0">
              <a:buNone/>
            </a:pPr>
            <a:r>
              <a:rPr lang="en-US" dirty="0"/>
              <a:t>•	Lots of advertisements. Our sites will not have standard advertisements.</a:t>
            </a:r>
          </a:p>
          <a:p>
            <a:pPr marL="0" indent="0">
              <a:buNone/>
            </a:pPr>
            <a:r>
              <a:rPr lang="en-US" dirty="0"/>
              <a:t>•	Lacks user generated content.</a:t>
            </a:r>
          </a:p>
          <a:p>
            <a:pPr marL="0" indent="0">
              <a:buNone/>
            </a:pPr>
            <a:r>
              <a:rPr lang="en-US" dirty="0"/>
              <a:t>•	Does not cover controls. Our site will.</a:t>
            </a:r>
          </a:p>
          <a:p>
            <a:pPr marL="0" indent="0">
              <a:buNone/>
            </a:pPr>
            <a:endParaRPr lang="en-US" dirty="0"/>
          </a:p>
        </p:txBody>
      </p:sp>
      <p:pic>
        <p:nvPicPr>
          <p:cNvPr id="4" name="Audio 3">
            <a:hlinkClick r:id="" action="ppaction://media"/>
            <a:extLst>
              <a:ext uri="{FF2B5EF4-FFF2-40B4-BE49-F238E27FC236}">
                <a16:creationId xmlns:a16="http://schemas.microsoft.com/office/drawing/2014/main" id="{BEFAB8B2-E560-315A-55A0-A3E7656554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81722531"/>
      </p:ext>
    </p:extLst>
  </p:cSld>
  <p:clrMapOvr>
    <a:masterClrMapping/>
  </p:clrMapOvr>
  <mc:AlternateContent xmlns:mc="http://schemas.openxmlformats.org/markup-compatibility/2006">
    <mc:Choice xmlns:p14="http://schemas.microsoft.com/office/powerpoint/2010/main" Requires="p14">
      <p:transition spd="slow" p14:dur="2000" advTm="30940"/>
    </mc:Choice>
    <mc:Fallback>
      <p:transition spd="slow" advTm="30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KOTAKU - Site</a:t>
            </a:r>
          </a:p>
        </p:txBody>
      </p:sp>
      <p:pic>
        <p:nvPicPr>
          <p:cNvPr id="5" name="Picture 4">
            <a:extLst>
              <a:ext uri="{FF2B5EF4-FFF2-40B4-BE49-F238E27FC236}">
                <a16:creationId xmlns:a16="http://schemas.microsoft.com/office/drawing/2014/main" id="{6F3191AD-9CE7-CB20-F479-F3822BCAE6E5}"/>
              </a:ext>
            </a:extLst>
          </p:cNvPr>
          <p:cNvPicPr>
            <a:picLocks noChangeAspect="1"/>
          </p:cNvPicPr>
          <p:nvPr/>
        </p:nvPicPr>
        <p:blipFill rotWithShape="1">
          <a:blip r:embed="rId4">
            <a:extLst>
              <a:ext uri="{28A0092B-C50C-407E-A947-70E740481C1C}">
                <a14:useLocalDpi xmlns:a14="http://schemas.microsoft.com/office/drawing/2010/main" val="0"/>
              </a:ext>
            </a:extLst>
          </a:blip>
          <a:srcRect t="4436" b="4436"/>
          <a:stretch/>
        </p:blipFill>
        <p:spPr>
          <a:xfrm>
            <a:off x="198741" y="2410448"/>
            <a:ext cx="5803323" cy="3890357"/>
          </a:xfrm>
          <a:prstGeom prst="rect">
            <a:avLst/>
          </a:prstGeom>
        </p:spPr>
      </p:pic>
      <p:pic>
        <p:nvPicPr>
          <p:cNvPr id="4" name="Picture 3">
            <a:extLst>
              <a:ext uri="{FF2B5EF4-FFF2-40B4-BE49-F238E27FC236}">
                <a16:creationId xmlns:a16="http://schemas.microsoft.com/office/drawing/2014/main" id="{75565653-CD63-55DD-28E2-ED1565F2B24C}"/>
              </a:ext>
            </a:extLst>
          </p:cNvPr>
          <p:cNvPicPr>
            <a:picLocks noChangeAspect="1"/>
          </p:cNvPicPr>
          <p:nvPr/>
        </p:nvPicPr>
        <p:blipFill rotWithShape="1">
          <a:blip r:embed="rId5">
            <a:extLst>
              <a:ext uri="{28A0092B-C50C-407E-A947-70E740481C1C}">
                <a14:useLocalDpi xmlns:a14="http://schemas.microsoft.com/office/drawing/2010/main" val="0"/>
              </a:ext>
            </a:extLst>
          </a:blip>
          <a:srcRect l="-187" t="3945" r="187" b="15991"/>
          <a:stretch/>
        </p:blipFill>
        <p:spPr bwMode="auto">
          <a:xfrm>
            <a:off x="6189934" y="2410448"/>
            <a:ext cx="5803323" cy="3890357"/>
          </a:xfrm>
          <a:prstGeom prst="rect">
            <a:avLst/>
          </a:prstGeom>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9179EFBE-BD05-DC9F-1779-94C106BF3D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01165924"/>
      </p:ext>
    </p:extLst>
  </p:cSld>
  <p:clrMapOvr>
    <a:masterClrMapping/>
  </p:clrMapOvr>
  <mc:AlternateContent xmlns:mc="http://schemas.openxmlformats.org/markup-compatibility/2006">
    <mc:Choice xmlns:p14="http://schemas.microsoft.com/office/powerpoint/2010/main" Requires="p14">
      <p:transition spd="slow" p14:dur="2000" advTm="3076"/>
    </mc:Choice>
    <mc:Fallback>
      <p:transition spd="slow" advTm="3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CBABA-ED33-1A17-A67B-DDE5A5F74FF4}"/>
              </a:ext>
            </a:extLst>
          </p:cNvPr>
          <p:cNvSpPr>
            <a:spLocks noGrp="1"/>
          </p:cNvSpPr>
          <p:nvPr>
            <p:ph type="title"/>
          </p:nvPr>
        </p:nvSpPr>
        <p:spPr/>
        <p:txBody>
          <a:bodyPr/>
          <a:lstStyle/>
          <a:p>
            <a:r>
              <a:rPr lang="en-US" dirty="0"/>
              <a:t>Revised Idea</a:t>
            </a:r>
          </a:p>
        </p:txBody>
      </p:sp>
      <p:sp>
        <p:nvSpPr>
          <p:cNvPr id="3" name="Content Placeholder 2">
            <a:extLst>
              <a:ext uri="{FF2B5EF4-FFF2-40B4-BE49-F238E27FC236}">
                <a16:creationId xmlns:a16="http://schemas.microsoft.com/office/drawing/2014/main" id="{C659B213-57F0-4F0B-E77E-E35D86FE65AE}"/>
              </a:ext>
            </a:extLst>
          </p:cNvPr>
          <p:cNvSpPr>
            <a:spLocks noGrp="1"/>
          </p:cNvSpPr>
          <p:nvPr>
            <p:ph idx="1"/>
          </p:nvPr>
        </p:nvSpPr>
        <p:spPr/>
        <p:txBody>
          <a:bodyPr>
            <a:normAutofit fontScale="92500" lnSpcReduction="10000"/>
          </a:bodyPr>
          <a:lstStyle/>
          <a:p>
            <a:r>
              <a:rPr lang="en-US" dirty="0"/>
              <a:t>Our initial idea involved a site where you could learn to play all types of games, whether that be video games or board games.</a:t>
            </a:r>
          </a:p>
          <a:p>
            <a:r>
              <a:rPr lang="en-US" dirty="0"/>
              <a:t>We have since refined our idea to only focus on fighting video games such as Mortal Kombat and Super Smash Bros.</a:t>
            </a:r>
          </a:p>
          <a:p>
            <a:r>
              <a:rPr lang="en-US" dirty="0"/>
              <a:t>Following our customer interviews, it seems as though many gamers are interested in both learning to play games and helping others improve at games.</a:t>
            </a:r>
          </a:p>
          <a:p>
            <a:r>
              <a:rPr lang="en-US" dirty="0"/>
              <a:t>Additionally, we noticed many gamers who did not necessarily play fighting games but did play games competitively.</a:t>
            </a:r>
          </a:p>
          <a:p>
            <a:r>
              <a:rPr lang="en-US" dirty="0"/>
              <a:t>We are now considering expanding our idea to include other competitive online games.</a:t>
            </a:r>
          </a:p>
        </p:txBody>
      </p:sp>
      <p:pic>
        <p:nvPicPr>
          <p:cNvPr id="4" name="Audio 3">
            <a:hlinkClick r:id="" action="ppaction://media"/>
            <a:extLst>
              <a:ext uri="{FF2B5EF4-FFF2-40B4-BE49-F238E27FC236}">
                <a16:creationId xmlns:a16="http://schemas.microsoft.com/office/drawing/2014/main" id="{DCC6BE82-9EA8-4B57-8085-F5F673A58F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00705812"/>
      </p:ext>
    </p:extLst>
  </p:cSld>
  <p:clrMapOvr>
    <a:masterClrMapping/>
  </p:clrMapOvr>
  <mc:AlternateContent xmlns:mc="http://schemas.openxmlformats.org/markup-compatibility/2006">
    <mc:Choice xmlns:p14="http://schemas.microsoft.com/office/powerpoint/2010/main" Requires="p14">
      <p:transition spd="slow" p14:dur="2000" advTm="39926"/>
    </mc:Choice>
    <mc:Fallback>
      <p:transition spd="slow" advTm="39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YouTube</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77500" lnSpcReduction="20000"/>
          </a:bodyPr>
          <a:lstStyle/>
          <a:p>
            <a:pPr marL="0" indent="0">
              <a:buNone/>
            </a:pPr>
            <a:r>
              <a:rPr lang="en-US" dirty="0"/>
              <a:t>Pros</a:t>
            </a:r>
          </a:p>
          <a:p>
            <a:pPr marL="0" indent="0">
              <a:buNone/>
            </a:pPr>
            <a:endParaRPr lang="en-US" dirty="0"/>
          </a:p>
          <a:p>
            <a:pPr marL="0" indent="0">
              <a:buNone/>
            </a:pPr>
            <a:r>
              <a:rPr lang="en-US" dirty="0"/>
              <a:t>•	Very clean interface. Our site will also be clean.</a:t>
            </a:r>
          </a:p>
          <a:p>
            <a:pPr marL="0" indent="0">
              <a:buNone/>
            </a:pPr>
            <a:r>
              <a:rPr lang="en-US" dirty="0"/>
              <a:t>•	Videos for any game imaginable.</a:t>
            </a:r>
          </a:p>
          <a:p>
            <a:pPr marL="0" indent="0">
              <a:buNone/>
            </a:pPr>
            <a:r>
              <a:rPr lang="en-US" dirty="0"/>
              <a:t>•	Limited number of advertisements. Our site will also have very few.</a:t>
            </a:r>
          </a:p>
          <a:p>
            <a:pPr marL="0" indent="0">
              <a:buNone/>
            </a:pPr>
            <a:r>
              <a:rPr lang="en-US" dirty="0"/>
              <a:t>•	Everything is user generated.</a:t>
            </a:r>
          </a:p>
          <a:p>
            <a:pPr marL="0" indent="0">
              <a:buNone/>
            </a:pPr>
            <a:endParaRPr lang="en-US" dirty="0"/>
          </a:p>
          <a:p>
            <a:pPr marL="0" indent="0">
              <a:buNone/>
            </a:pPr>
            <a:r>
              <a:rPr lang="en-US" dirty="0"/>
              <a:t>Cons</a:t>
            </a:r>
          </a:p>
          <a:p>
            <a:pPr marL="0" indent="0">
              <a:buNone/>
            </a:pPr>
            <a:endParaRPr lang="en-US" dirty="0"/>
          </a:p>
          <a:p>
            <a:pPr marL="0" indent="0">
              <a:buNone/>
            </a:pPr>
            <a:r>
              <a:rPr lang="en-US" dirty="0"/>
              <a:t>•	This site does not have information in text format.</a:t>
            </a:r>
          </a:p>
          <a:p>
            <a:pPr marL="0" indent="0">
              <a:buNone/>
            </a:pPr>
            <a:r>
              <a:rPr lang="en-US" dirty="0"/>
              <a:t>•	The type of videos on the site are very broad.</a:t>
            </a:r>
          </a:p>
          <a:p>
            <a:pPr marL="0" indent="0">
              <a:buNone/>
            </a:pPr>
            <a:r>
              <a:rPr lang="en-US" dirty="0"/>
              <a:t>•	Controls and information may not be covered in a way that helps a user.</a:t>
            </a:r>
          </a:p>
          <a:p>
            <a:pPr marL="0" indent="0">
              <a:buNone/>
            </a:pPr>
            <a:endParaRPr lang="en-US" dirty="0"/>
          </a:p>
        </p:txBody>
      </p:sp>
      <p:pic>
        <p:nvPicPr>
          <p:cNvPr id="4" name="Audio 3">
            <a:hlinkClick r:id="" action="ppaction://media"/>
            <a:extLst>
              <a:ext uri="{FF2B5EF4-FFF2-40B4-BE49-F238E27FC236}">
                <a16:creationId xmlns:a16="http://schemas.microsoft.com/office/drawing/2014/main" id="{B4C08EBD-A237-D477-4F3C-BFA7609451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9558613"/>
      </p:ext>
    </p:extLst>
  </p:cSld>
  <p:clrMapOvr>
    <a:masterClrMapping/>
  </p:clrMapOvr>
  <mc:AlternateContent xmlns:mc="http://schemas.openxmlformats.org/markup-compatibility/2006">
    <mc:Choice xmlns:p14="http://schemas.microsoft.com/office/powerpoint/2010/main" Requires="p14">
      <p:transition spd="slow" p14:dur="2000" advTm="25507"/>
    </mc:Choice>
    <mc:Fallback>
      <p:transition spd="slow" advTm="25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YouTube - Site</a:t>
            </a:r>
          </a:p>
        </p:txBody>
      </p:sp>
      <p:pic>
        <p:nvPicPr>
          <p:cNvPr id="5" name="Picture 4">
            <a:extLst>
              <a:ext uri="{FF2B5EF4-FFF2-40B4-BE49-F238E27FC236}">
                <a16:creationId xmlns:a16="http://schemas.microsoft.com/office/drawing/2014/main" id="{6F3191AD-9CE7-CB20-F479-F3822BCAE6E5}"/>
              </a:ext>
            </a:extLst>
          </p:cNvPr>
          <p:cNvPicPr>
            <a:picLocks noChangeAspect="1"/>
          </p:cNvPicPr>
          <p:nvPr/>
        </p:nvPicPr>
        <p:blipFill rotWithShape="1">
          <a:blip r:embed="rId4">
            <a:extLst>
              <a:ext uri="{28A0092B-C50C-407E-A947-70E740481C1C}">
                <a14:useLocalDpi xmlns:a14="http://schemas.microsoft.com/office/drawing/2010/main" val="0"/>
              </a:ext>
            </a:extLst>
          </a:blip>
          <a:srcRect l="13740" r="13740"/>
          <a:stretch/>
        </p:blipFill>
        <p:spPr>
          <a:xfrm>
            <a:off x="198741" y="2410448"/>
            <a:ext cx="5803323" cy="3890357"/>
          </a:xfrm>
          <a:prstGeom prst="rect">
            <a:avLst/>
          </a:prstGeom>
        </p:spPr>
      </p:pic>
      <p:pic>
        <p:nvPicPr>
          <p:cNvPr id="4" name="Picture 3">
            <a:extLst>
              <a:ext uri="{FF2B5EF4-FFF2-40B4-BE49-F238E27FC236}">
                <a16:creationId xmlns:a16="http://schemas.microsoft.com/office/drawing/2014/main" id="{75565653-CD63-55DD-28E2-ED1565F2B24C}"/>
              </a:ext>
            </a:extLst>
          </p:cNvPr>
          <p:cNvPicPr>
            <a:picLocks noChangeAspect="1"/>
          </p:cNvPicPr>
          <p:nvPr/>
        </p:nvPicPr>
        <p:blipFill rotWithShape="1">
          <a:blip r:embed="rId5">
            <a:extLst>
              <a:ext uri="{28A0092B-C50C-407E-A947-70E740481C1C}">
                <a14:useLocalDpi xmlns:a14="http://schemas.microsoft.com/office/drawing/2010/main" val="0"/>
              </a:ext>
            </a:extLst>
          </a:blip>
          <a:srcRect l="15958" r="15958"/>
          <a:stretch/>
        </p:blipFill>
        <p:spPr bwMode="auto">
          <a:xfrm>
            <a:off x="6189934" y="2410448"/>
            <a:ext cx="5803323" cy="3890357"/>
          </a:xfrm>
          <a:prstGeom prst="rect">
            <a:avLst/>
          </a:prstGeom>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4EC2749A-A6B1-9BE5-3980-1624365EDD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0714743"/>
      </p:ext>
    </p:extLst>
  </p:cSld>
  <p:clrMapOvr>
    <a:masterClrMapping/>
  </p:clrMapOvr>
  <mc:AlternateContent xmlns:mc="http://schemas.openxmlformats.org/markup-compatibility/2006">
    <mc:Choice xmlns:p14="http://schemas.microsoft.com/office/powerpoint/2010/main" Requires="p14">
      <p:transition spd="slow" p14:dur="2000" advTm="2937"/>
    </mc:Choice>
    <mc:Fallback>
      <p:transition spd="slow" advTm="2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DDECAF0-A345-3636-0035-13F6E8EBDF0A}"/>
              </a:ext>
            </a:extLst>
          </p:cNvPr>
          <p:cNvSpPr>
            <a:spLocks noGrp="1"/>
          </p:cNvSpPr>
          <p:nvPr>
            <p:ph type="title"/>
          </p:nvPr>
        </p:nvSpPr>
        <p:spPr>
          <a:xfrm>
            <a:off x="549277" y="458033"/>
            <a:ext cx="5257798" cy="726224"/>
          </a:xfrm>
        </p:spPr>
        <p:txBody>
          <a:bodyPr vert="horz" wrap="square" lIns="91440" tIns="45720" rIns="91440" bIns="45720" rtlCol="0" anchor="ctr">
            <a:normAutofit/>
          </a:bodyPr>
          <a:lstStyle/>
          <a:p>
            <a:r>
              <a:rPr lang="en-US" sz="2800" kern="1200" dirty="0">
                <a:solidFill>
                  <a:schemeClr val="tx1"/>
                </a:solidFill>
                <a:latin typeface="+mj-lt"/>
                <a:ea typeface="+mj-ea"/>
                <a:cs typeface="+mj-cs"/>
              </a:rPr>
              <a:t>Impact VS Effort Feature Map</a:t>
            </a:r>
          </a:p>
        </p:txBody>
      </p:sp>
      <p:pic>
        <p:nvPicPr>
          <p:cNvPr id="5" name="Content Placeholder 4" descr="A group of colorful dots&#10;&#10;Description automatically generated">
            <a:extLst>
              <a:ext uri="{FF2B5EF4-FFF2-40B4-BE49-F238E27FC236}">
                <a16:creationId xmlns:a16="http://schemas.microsoft.com/office/drawing/2014/main" id="{7A4734CF-FFB1-70A7-1235-CE531404363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99977" y="1557339"/>
            <a:ext cx="8192046" cy="4751386"/>
          </a:xfrm>
          <a:prstGeom prst="rect">
            <a:avLst/>
          </a:prstGeom>
          <a:effectLst>
            <a:outerShdw blurRad="508000" dist="101600" dir="5400000" algn="tl" rotWithShape="0">
              <a:prstClr val="black">
                <a:alpha val="10000"/>
              </a:prstClr>
            </a:outerShdw>
          </a:effectLst>
        </p:spPr>
      </p:pic>
      <p:pic>
        <p:nvPicPr>
          <p:cNvPr id="3" name="Audio 2">
            <a:hlinkClick r:id="" action="ppaction://media"/>
            <a:extLst>
              <a:ext uri="{FF2B5EF4-FFF2-40B4-BE49-F238E27FC236}">
                <a16:creationId xmlns:a16="http://schemas.microsoft.com/office/drawing/2014/main" id="{86C6378F-CDFF-7D6C-52E7-4283B192C6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68382881"/>
      </p:ext>
    </p:extLst>
  </p:cSld>
  <p:clrMapOvr>
    <a:masterClrMapping/>
  </p:clrMapOvr>
  <mc:AlternateContent xmlns:mc="http://schemas.openxmlformats.org/markup-compatibility/2006">
    <mc:Choice xmlns:p14="http://schemas.microsoft.com/office/powerpoint/2010/main" Requires="p14">
      <p:transition spd="slow" p14:dur="2000" advTm="54067"/>
    </mc:Choice>
    <mc:Fallback>
      <p:transition spd="slow" advTm="54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42F9206-78CD-7E6A-297B-746D6D7B566C}"/>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Feature List Timeline</a:t>
            </a:r>
          </a:p>
        </p:txBody>
      </p:sp>
      <p:pic>
        <p:nvPicPr>
          <p:cNvPr id="5" name="Content Placeholder 4" descr="A close-up of a diagram&#10;&#10;Description automatically generated">
            <a:extLst>
              <a:ext uri="{FF2B5EF4-FFF2-40B4-BE49-F238E27FC236}">
                <a16:creationId xmlns:a16="http://schemas.microsoft.com/office/drawing/2014/main" id="{A409A860-EAD5-A086-7887-12CBD8ED9A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5972" y="2804145"/>
            <a:ext cx="10768181" cy="2665125"/>
          </a:xfrm>
          <a:prstGeom prst="rect">
            <a:avLst/>
          </a:prstGeom>
        </p:spPr>
      </p:pic>
      <p:sp>
        <p:nvSpPr>
          <p:cNvPr id="19" name="Freeform: Shape 1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1B6004E4-C51D-C5DE-76EC-3E4818826F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31391223"/>
      </p:ext>
    </p:extLst>
  </p:cSld>
  <p:clrMapOvr>
    <a:masterClrMapping/>
  </p:clrMapOvr>
  <mc:AlternateContent xmlns:mc="http://schemas.openxmlformats.org/markup-compatibility/2006">
    <mc:Choice xmlns:p14="http://schemas.microsoft.com/office/powerpoint/2010/main" Requires="p14">
      <p:transition spd="slow" p14:dur="2000" advTm="20596"/>
    </mc:Choice>
    <mc:Fallback>
      <p:transition spd="slow" advTm="20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05D3-63A8-5D59-00DD-ABC4D6F046CD}"/>
              </a:ext>
            </a:extLst>
          </p:cNvPr>
          <p:cNvSpPr>
            <a:spLocks noGrp="1"/>
          </p:cNvSpPr>
          <p:nvPr>
            <p:ph type="title"/>
          </p:nvPr>
        </p:nvSpPr>
        <p:spPr/>
        <p:txBody>
          <a:bodyPr/>
          <a:lstStyle/>
          <a:p>
            <a:r>
              <a:rPr lang="en-US" dirty="0"/>
              <a:t>SWOT Analysis</a:t>
            </a:r>
          </a:p>
        </p:txBody>
      </p:sp>
      <p:sp>
        <p:nvSpPr>
          <p:cNvPr id="3" name="Content Placeholder 2">
            <a:extLst>
              <a:ext uri="{FF2B5EF4-FFF2-40B4-BE49-F238E27FC236}">
                <a16:creationId xmlns:a16="http://schemas.microsoft.com/office/drawing/2014/main" id="{860956D1-21FD-BB09-F4C4-0D5EBD7AC98C}"/>
              </a:ext>
            </a:extLst>
          </p:cNvPr>
          <p:cNvSpPr>
            <a:spLocks noGrp="1"/>
          </p:cNvSpPr>
          <p:nvPr>
            <p:ph idx="1"/>
          </p:nvPr>
        </p:nvSpPr>
        <p:spPr/>
        <p:txBody>
          <a:bodyPr>
            <a:normAutofit fontScale="62500" lnSpcReduction="20000"/>
          </a:bodyPr>
          <a:lstStyle/>
          <a:p>
            <a:pPr marL="0" indent="0">
              <a:buNone/>
            </a:pPr>
            <a:r>
              <a:rPr lang="en-US" dirty="0"/>
              <a:t>Strengths: </a:t>
            </a:r>
          </a:p>
          <a:p>
            <a:pPr marL="457200" lvl="1" indent="0">
              <a:buNone/>
            </a:pPr>
            <a:r>
              <a:rPr lang="en-US" dirty="0"/>
              <a:t>•	Utilize the ability to create community with gamers by allowing users to upload their own combinations</a:t>
            </a:r>
          </a:p>
          <a:p>
            <a:pPr marL="457200" lvl="1" indent="0">
              <a:buNone/>
            </a:pPr>
            <a:r>
              <a:rPr lang="en-US" dirty="0"/>
              <a:t>•	Centralizes controls for multiple games in a place that is user friendly</a:t>
            </a:r>
          </a:p>
          <a:p>
            <a:pPr marL="457200" lvl="1" indent="0">
              <a:buNone/>
            </a:pPr>
            <a:r>
              <a:rPr lang="en-US" dirty="0"/>
              <a:t>•	Team has background in Web Development</a:t>
            </a:r>
          </a:p>
          <a:p>
            <a:pPr marL="457200" lvl="1" indent="0">
              <a:buNone/>
            </a:pPr>
            <a:r>
              <a:rPr lang="en-US" dirty="0"/>
              <a:t>•	Only selecting a niche group of games (fighting games). So not focused on every game in existence for prototype</a:t>
            </a:r>
          </a:p>
          <a:p>
            <a:pPr marL="0" indent="0">
              <a:buNone/>
            </a:pPr>
            <a:r>
              <a:rPr lang="en-US" dirty="0"/>
              <a:t>Weaknesses:</a:t>
            </a:r>
          </a:p>
          <a:p>
            <a:pPr marL="457200" lvl="1" indent="0">
              <a:buNone/>
            </a:pPr>
            <a:r>
              <a:rPr lang="en-US" dirty="0"/>
              <a:t>•	Not much to work off (no website like it exists)</a:t>
            </a:r>
          </a:p>
          <a:p>
            <a:pPr marL="457200" lvl="1" indent="0">
              <a:buNone/>
            </a:pPr>
            <a:r>
              <a:rPr lang="en-US" dirty="0"/>
              <a:t>•	Competitors are much bigger and have larger audience.</a:t>
            </a:r>
          </a:p>
          <a:p>
            <a:pPr marL="457200" lvl="1" indent="0">
              <a:buNone/>
            </a:pPr>
            <a:r>
              <a:rPr lang="en-US" dirty="0"/>
              <a:t>•	Still In the planning phase as we work on our website</a:t>
            </a:r>
          </a:p>
          <a:p>
            <a:pPr marL="0" indent="0">
              <a:buNone/>
            </a:pPr>
            <a:r>
              <a:rPr lang="en-US" dirty="0"/>
              <a:t>Opportunities:</a:t>
            </a:r>
          </a:p>
          <a:p>
            <a:pPr marL="457200" lvl="1" indent="0">
              <a:buNone/>
            </a:pPr>
            <a:r>
              <a:rPr lang="en-US" dirty="0"/>
              <a:t>•	Few to no websites like it so we have a chance to take over a market.</a:t>
            </a:r>
          </a:p>
          <a:p>
            <a:pPr marL="457200" lvl="1" indent="0">
              <a:buNone/>
            </a:pPr>
            <a:r>
              <a:rPr lang="en-US" dirty="0"/>
              <a:t>•	With more games like the Street Fighter 6, MK1, DBFZ the want to learn combos is growing</a:t>
            </a:r>
          </a:p>
          <a:p>
            <a:pPr marL="0" indent="0">
              <a:buNone/>
            </a:pPr>
            <a:r>
              <a:rPr lang="en-US" dirty="0"/>
              <a:t>Threats:</a:t>
            </a:r>
          </a:p>
          <a:p>
            <a:pPr marL="457200" lvl="1" indent="0">
              <a:buNone/>
            </a:pPr>
            <a:r>
              <a:rPr lang="en-US" dirty="0"/>
              <a:t>•	YouTube is one of the largest platforms on the earth, and also our largest competitor</a:t>
            </a:r>
          </a:p>
          <a:p>
            <a:pPr marL="457200" lvl="1" indent="0">
              <a:buNone/>
            </a:pPr>
            <a:r>
              <a:rPr lang="en-US" dirty="0"/>
              <a:t>•	Built-In game guides</a:t>
            </a:r>
          </a:p>
          <a:p>
            <a:pPr marL="457200" lvl="1" indent="0">
              <a:buNone/>
            </a:pPr>
            <a:r>
              <a:rPr lang="en-US" dirty="0"/>
              <a:t>•	Wikis</a:t>
            </a:r>
          </a:p>
          <a:p>
            <a:pPr marL="457200" lvl="1" indent="0">
              <a:buNone/>
            </a:pPr>
            <a:r>
              <a:rPr lang="en-US" dirty="0"/>
              <a:t>•	IGN</a:t>
            </a:r>
          </a:p>
          <a:p>
            <a:pPr marL="0" indent="0">
              <a:buNone/>
            </a:pPr>
            <a:endParaRPr lang="en-US" dirty="0"/>
          </a:p>
        </p:txBody>
      </p:sp>
      <p:pic>
        <p:nvPicPr>
          <p:cNvPr id="4" name="Audio 3">
            <a:hlinkClick r:id="" action="ppaction://media"/>
            <a:extLst>
              <a:ext uri="{FF2B5EF4-FFF2-40B4-BE49-F238E27FC236}">
                <a16:creationId xmlns:a16="http://schemas.microsoft.com/office/drawing/2014/main" id="{38509312-AE8F-BB5F-6613-90B639E517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09364009"/>
      </p:ext>
    </p:extLst>
  </p:cSld>
  <p:clrMapOvr>
    <a:masterClrMapping/>
  </p:clrMapOvr>
  <mc:AlternateContent xmlns:mc="http://schemas.openxmlformats.org/markup-compatibility/2006">
    <mc:Choice xmlns:p14="http://schemas.microsoft.com/office/powerpoint/2010/main" Requires="p14">
      <p:transition spd="slow" p14:dur="2000" advTm="46799"/>
    </mc:Choice>
    <mc:Fallback>
      <p:transition spd="slow" advTm="46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close-up of a blue and green striped surface&#10;&#10;Description automatically generated">
            <a:extLst>
              <a:ext uri="{FF2B5EF4-FFF2-40B4-BE49-F238E27FC236}">
                <a16:creationId xmlns:a16="http://schemas.microsoft.com/office/drawing/2014/main" id="{FC621CE3-EE5E-B6C6-EA1C-686087392BAE}"/>
              </a:ext>
            </a:extLst>
          </p:cNvPr>
          <p:cNvPicPr>
            <a:picLocks noChangeAspect="1"/>
          </p:cNvPicPr>
          <p:nvPr/>
        </p:nvPicPr>
        <p:blipFill rotWithShape="1">
          <a:blip r:embed="rId4">
            <a:duotone>
              <a:schemeClr val="bg2">
                <a:shade val="45000"/>
                <a:satMod val="135000"/>
              </a:schemeClr>
              <a:prstClr val="white"/>
            </a:duotone>
          </a:blip>
          <a:srcRect b="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2766D-8939-A94D-D8F9-910F6951517C}"/>
              </a:ext>
            </a:extLst>
          </p:cNvPr>
          <p:cNvSpPr>
            <a:spLocks noGrp="1"/>
          </p:cNvSpPr>
          <p:nvPr>
            <p:ph type="title"/>
          </p:nvPr>
        </p:nvSpPr>
        <p:spPr>
          <a:xfrm>
            <a:off x="838200" y="365125"/>
            <a:ext cx="10515600" cy="1325563"/>
          </a:xfrm>
        </p:spPr>
        <p:txBody>
          <a:bodyPr>
            <a:normAutofit/>
          </a:bodyPr>
          <a:lstStyle/>
          <a:p>
            <a:r>
              <a:rPr lang="en-US"/>
              <a:t>PESTEL Analysis</a:t>
            </a:r>
          </a:p>
        </p:txBody>
      </p:sp>
      <p:graphicFrame>
        <p:nvGraphicFramePr>
          <p:cNvPr id="5" name="Content Placeholder 2">
            <a:extLst>
              <a:ext uri="{FF2B5EF4-FFF2-40B4-BE49-F238E27FC236}">
                <a16:creationId xmlns:a16="http://schemas.microsoft.com/office/drawing/2014/main" id="{9D14A64F-FDA8-D703-A111-5D85C19E56FC}"/>
              </a:ext>
            </a:extLst>
          </p:cNvPr>
          <p:cNvGraphicFramePr>
            <a:graphicFrameLocks noGrp="1"/>
          </p:cNvGraphicFramePr>
          <p:nvPr>
            <p:ph idx="1"/>
            <p:extLst>
              <p:ext uri="{D42A27DB-BD31-4B8C-83A1-F6EECF244321}">
                <p14:modId xmlns:p14="http://schemas.microsoft.com/office/powerpoint/2010/main" val="7600600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280AF399-E96C-C6F9-42AF-EB7D96B65E0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22235063"/>
      </p:ext>
    </p:extLst>
  </p:cSld>
  <p:clrMapOvr>
    <a:masterClrMapping/>
  </p:clrMapOvr>
  <mc:AlternateContent xmlns:mc="http://schemas.openxmlformats.org/markup-compatibility/2006">
    <mc:Choice xmlns:p14="http://schemas.microsoft.com/office/powerpoint/2010/main" Requires="p14">
      <p:transition spd="slow" p14:dur="2000" advTm="14489"/>
    </mc:Choice>
    <mc:Fallback>
      <p:transition spd="slow" advTm="14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798D-FD9A-9587-1895-90271C44E6C9}"/>
              </a:ext>
            </a:extLst>
          </p:cNvPr>
          <p:cNvSpPr>
            <a:spLocks noGrp="1"/>
          </p:cNvSpPr>
          <p:nvPr>
            <p:ph type="title"/>
          </p:nvPr>
        </p:nvSpPr>
        <p:spPr/>
        <p:txBody>
          <a:bodyPr/>
          <a:lstStyle/>
          <a:p>
            <a:r>
              <a:rPr lang="en-US" dirty="0"/>
              <a:t>User Interface</a:t>
            </a:r>
          </a:p>
        </p:txBody>
      </p:sp>
      <p:pic>
        <p:nvPicPr>
          <p:cNvPr id="1026" name="Picture 2">
            <a:extLst>
              <a:ext uri="{FF2B5EF4-FFF2-40B4-BE49-F238E27FC236}">
                <a16:creationId xmlns:a16="http://schemas.microsoft.com/office/drawing/2014/main" id="{06DF5C2E-0BED-8C00-5395-31B0E81DEC8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50533" y="1825625"/>
            <a:ext cx="909093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B25A4AF2-B570-E2A7-5EC1-DB8632E1DC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70614223"/>
      </p:ext>
    </p:extLst>
  </p:cSld>
  <p:clrMapOvr>
    <a:masterClrMapping/>
  </p:clrMapOvr>
  <mc:AlternateContent xmlns:mc="http://schemas.openxmlformats.org/markup-compatibility/2006">
    <mc:Choice xmlns:p14="http://schemas.microsoft.com/office/powerpoint/2010/main" Requires="p14">
      <p:transition spd="slow" p14:dur="2000" advTm="2914"/>
    </mc:Choice>
    <mc:Fallback>
      <p:transition spd="slow" advTm="2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C07F260-EBB0-DEFF-39DC-95CF5B43A80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43467" y="798153"/>
            <a:ext cx="10905066" cy="5261692"/>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A63AC4E5-5AD3-80FE-87C5-F41EF3FB5C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24135177"/>
      </p:ext>
    </p:extLst>
  </p:cSld>
  <p:clrMapOvr>
    <a:masterClrMapping/>
  </p:clrMapOvr>
  <mc:AlternateContent xmlns:mc="http://schemas.openxmlformats.org/markup-compatibility/2006">
    <mc:Choice xmlns:p14="http://schemas.microsoft.com/office/powerpoint/2010/main" Requires="p14">
      <p:transition spd="slow" p14:dur="2000" advTm="2507"/>
    </mc:Choice>
    <mc:Fallback>
      <p:transition spd="slow" advTm="2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77B77A3-E1D4-77D3-A3DD-8BA1BF8630F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43467" y="1466088"/>
            <a:ext cx="10905066" cy="392582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323A93B9-6B3C-DF5B-BFB9-3D9EA533C9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6777174"/>
      </p:ext>
    </p:extLst>
  </p:cSld>
  <p:clrMapOvr>
    <a:masterClrMapping/>
  </p:clrMapOvr>
  <mc:AlternateContent xmlns:mc="http://schemas.openxmlformats.org/markup-compatibility/2006">
    <mc:Choice xmlns:p14="http://schemas.microsoft.com/office/powerpoint/2010/main" Requires="p14">
      <p:transition spd="slow" p14:dur="2000" advTm="1811"/>
    </mc:Choice>
    <mc:Fallback>
      <p:transition spd="slow" advTm="1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5DD5081-613A-F9D7-C8CE-3894EDE3631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43467" y="1479720"/>
            <a:ext cx="10905066" cy="3898559"/>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AB04FBD9-5D4C-14FA-2D31-A0A8BF9A15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540484"/>
      </p:ext>
    </p:extLst>
  </p:cSld>
  <p:clrMapOvr>
    <a:masterClrMapping/>
  </p:clrMapOvr>
  <mc:AlternateContent xmlns:mc="http://schemas.openxmlformats.org/markup-compatibility/2006">
    <mc:Choice xmlns:p14="http://schemas.microsoft.com/office/powerpoint/2010/main" Requires="p14">
      <p:transition spd="slow" p14:dur="2000" advTm="3784"/>
    </mc:Choice>
    <mc:Fallback>
      <p:transition spd="slow" advTm="3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blue and green background&#10;&#10;Description automatically generated">
            <a:extLst>
              <a:ext uri="{FF2B5EF4-FFF2-40B4-BE49-F238E27FC236}">
                <a16:creationId xmlns:a16="http://schemas.microsoft.com/office/drawing/2014/main" id="{5CB98B88-5146-EA5D-5A57-46CDF6AF3E7A}"/>
              </a:ext>
            </a:extLst>
          </p:cNvPr>
          <p:cNvPicPr>
            <a:picLocks noChangeAspect="1"/>
          </p:cNvPicPr>
          <p:nvPr/>
        </p:nvPicPr>
        <p:blipFill rotWithShape="1">
          <a:blip r:embed="rId4">
            <a:duotone>
              <a:schemeClr val="bg2">
                <a:shade val="45000"/>
                <a:satMod val="135000"/>
              </a:schemeClr>
              <a:prstClr val="white"/>
            </a:duotone>
          </a:blip>
          <a:srcRect t="5481" r="9091" b="1791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4A9A5-4C99-20B8-961F-E40A0E40ADD0}"/>
              </a:ext>
            </a:extLst>
          </p:cNvPr>
          <p:cNvSpPr>
            <a:spLocks noGrp="1"/>
          </p:cNvSpPr>
          <p:nvPr>
            <p:ph type="title"/>
          </p:nvPr>
        </p:nvSpPr>
        <p:spPr>
          <a:xfrm>
            <a:off x="838200" y="365125"/>
            <a:ext cx="10515600" cy="1325563"/>
          </a:xfrm>
        </p:spPr>
        <p:txBody>
          <a:bodyPr>
            <a:normAutofit/>
          </a:bodyPr>
          <a:lstStyle/>
          <a:p>
            <a:r>
              <a:rPr lang="en-US" dirty="0"/>
              <a:t>Golden Pitch Canvas</a:t>
            </a:r>
          </a:p>
        </p:txBody>
      </p:sp>
      <p:graphicFrame>
        <p:nvGraphicFramePr>
          <p:cNvPr id="7" name="Content Placeholder 2">
            <a:extLst>
              <a:ext uri="{FF2B5EF4-FFF2-40B4-BE49-F238E27FC236}">
                <a16:creationId xmlns:a16="http://schemas.microsoft.com/office/drawing/2014/main" id="{F687B9BE-DA44-D258-23A9-3A52D88B8E62}"/>
              </a:ext>
            </a:extLst>
          </p:cNvPr>
          <p:cNvGraphicFramePr>
            <a:graphicFrameLocks noGrp="1"/>
          </p:cNvGraphicFramePr>
          <p:nvPr>
            <p:ph idx="1"/>
            <p:extLst>
              <p:ext uri="{D42A27DB-BD31-4B8C-83A1-F6EECF244321}">
                <p14:modId xmlns:p14="http://schemas.microsoft.com/office/powerpoint/2010/main" val="18692655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2E423D09-76E5-3C3C-47D3-38F80456B07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05159279"/>
      </p:ext>
    </p:extLst>
  </p:cSld>
  <p:clrMapOvr>
    <a:masterClrMapping/>
  </p:clrMapOvr>
  <mc:AlternateContent xmlns:mc="http://schemas.openxmlformats.org/markup-compatibility/2006">
    <mc:Choice xmlns:p14="http://schemas.microsoft.com/office/powerpoint/2010/main" Requires="p14">
      <p:transition spd="slow" p14:dur="2000" advTm="84009"/>
    </mc:Choice>
    <mc:Fallback>
      <p:transition spd="slow" advTm="84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blue sweater&#10;&#10;Description automatically generated">
            <a:extLst>
              <a:ext uri="{FF2B5EF4-FFF2-40B4-BE49-F238E27FC236}">
                <a16:creationId xmlns:a16="http://schemas.microsoft.com/office/drawing/2014/main" id="{4F1E95B0-6427-867B-522D-91A90F2FC8A4}"/>
              </a:ext>
            </a:extLst>
          </p:cNvPr>
          <p:cNvPicPr>
            <a:picLocks noChangeAspect="1"/>
          </p:cNvPicPr>
          <p:nvPr/>
        </p:nvPicPr>
        <p:blipFill>
          <a:blip r:embed="rId4"/>
          <a:stretch>
            <a:fillRect/>
          </a:stretch>
        </p:blipFill>
        <p:spPr>
          <a:xfrm>
            <a:off x="5165725" y="492125"/>
            <a:ext cx="2560638" cy="1716088"/>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2B138136-84F5-F98A-2E2F-FC1D670C8C87}"/>
              </a:ext>
            </a:extLst>
          </p:cNvPr>
          <p:cNvPicPr>
            <a:picLocks noChangeAspect="1"/>
          </p:cNvPicPr>
          <p:nvPr/>
        </p:nvPicPr>
        <p:blipFill>
          <a:blip r:embed="rId5"/>
          <a:stretch>
            <a:fillRect/>
          </a:stretch>
        </p:blipFill>
        <p:spPr>
          <a:xfrm>
            <a:off x="7797800" y="492125"/>
            <a:ext cx="3895725" cy="912813"/>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93116255-2B13-110E-2A34-EC4EABE77C1E}"/>
              </a:ext>
            </a:extLst>
          </p:cNvPr>
          <p:cNvPicPr>
            <a:picLocks noChangeAspect="1"/>
          </p:cNvPicPr>
          <p:nvPr/>
        </p:nvPicPr>
        <p:blipFill>
          <a:blip r:embed="rId6"/>
          <a:stretch>
            <a:fillRect/>
          </a:stretch>
        </p:blipFill>
        <p:spPr>
          <a:xfrm>
            <a:off x="7797800" y="1476375"/>
            <a:ext cx="3895725" cy="731838"/>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C56E9ED0-0B62-1682-7D78-F788597E6283}"/>
              </a:ext>
            </a:extLst>
          </p:cNvPr>
          <p:cNvPicPr>
            <a:picLocks noChangeAspect="1"/>
          </p:cNvPicPr>
          <p:nvPr/>
        </p:nvPicPr>
        <p:blipFill>
          <a:blip r:embed="rId7"/>
          <a:stretch>
            <a:fillRect/>
          </a:stretch>
        </p:blipFill>
        <p:spPr>
          <a:xfrm>
            <a:off x="5165725" y="2279650"/>
            <a:ext cx="4100513" cy="140811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6C9F89B9-152A-B6CC-C8D1-90187277BE30}"/>
              </a:ext>
            </a:extLst>
          </p:cNvPr>
          <p:cNvPicPr>
            <a:picLocks noChangeAspect="1"/>
          </p:cNvPicPr>
          <p:nvPr/>
        </p:nvPicPr>
        <p:blipFill>
          <a:blip r:embed="rId8"/>
          <a:stretch>
            <a:fillRect/>
          </a:stretch>
        </p:blipFill>
        <p:spPr>
          <a:xfrm>
            <a:off x="5165725" y="3759200"/>
            <a:ext cx="4100513" cy="261302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B62D4BE4-B7E7-7C05-1519-E208DEFA53B1}"/>
              </a:ext>
            </a:extLst>
          </p:cNvPr>
          <p:cNvPicPr>
            <a:picLocks noChangeAspect="1"/>
          </p:cNvPicPr>
          <p:nvPr/>
        </p:nvPicPr>
        <p:blipFill>
          <a:blip r:embed="rId9"/>
          <a:stretch>
            <a:fillRect/>
          </a:stretch>
        </p:blipFill>
        <p:spPr>
          <a:xfrm>
            <a:off x="9337675" y="2279650"/>
            <a:ext cx="2355850" cy="4092575"/>
          </a:xfrm>
          <a:prstGeom prst="rect">
            <a:avLst/>
          </a:prstGeom>
        </p:spPr>
      </p:pic>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Customer Persona – New Gamer</a:t>
            </a:r>
          </a:p>
        </p:txBody>
      </p:sp>
      <p:pic>
        <p:nvPicPr>
          <p:cNvPr id="3" name="Audio 2">
            <a:hlinkClick r:id="" action="ppaction://media"/>
            <a:extLst>
              <a:ext uri="{FF2B5EF4-FFF2-40B4-BE49-F238E27FC236}">
                <a16:creationId xmlns:a16="http://schemas.microsoft.com/office/drawing/2014/main" id="{3AA8CAF4-2B8C-A0B5-0990-893D2CEE08D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181097"/>
      </p:ext>
    </p:extLst>
  </p:cSld>
  <p:clrMapOvr>
    <a:masterClrMapping/>
  </p:clrMapOvr>
  <mc:AlternateContent xmlns:mc="http://schemas.openxmlformats.org/markup-compatibility/2006">
    <mc:Choice xmlns:p14="http://schemas.microsoft.com/office/powerpoint/2010/main" Requires="p14">
      <p:transition spd="slow" p14:dur="2000" advTm="5317"/>
    </mc:Choice>
    <mc:Fallback>
      <p:transition spd="slow" advTm="5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4">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New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a:bodyPr>
          <a:lstStyle/>
          <a:p>
            <a:pPr marL="0" indent="0">
              <a:buNone/>
            </a:pPr>
            <a:r>
              <a:rPr lang="en-US" sz="2000" dirty="0"/>
              <a:t>Austin</a:t>
            </a:r>
          </a:p>
          <a:p>
            <a:pPr marL="0" indent="0">
              <a:buNone/>
            </a:pPr>
            <a:r>
              <a:rPr lang="en-US" sz="2000" dirty="0"/>
              <a:t>Austin enjoys playing battle royal and multiplayer shooter games. He has been playing games casually for 12 years. His goal when playing games is to win or be the best. He has recently started playing a lot of new games. He struggles to play games such as GTA because he does not know the controls or how to play. He noted he would play more if he could easily learn to play. He primarily has 1–2-hour gaming sessions with friends. His primary source of information for games is watching streamers.</a:t>
            </a:r>
          </a:p>
          <a:p>
            <a:pPr marL="0" indent="0">
              <a:buNone/>
            </a:pPr>
            <a:endParaRPr lang="en-US" sz="2000" dirty="0"/>
          </a:p>
        </p:txBody>
      </p:sp>
      <p:pic>
        <p:nvPicPr>
          <p:cNvPr id="4" name="Audio 3">
            <a:hlinkClick r:id="" action="ppaction://media"/>
            <a:extLst>
              <a:ext uri="{FF2B5EF4-FFF2-40B4-BE49-F238E27FC236}">
                <a16:creationId xmlns:a16="http://schemas.microsoft.com/office/drawing/2014/main" id="{67ACBFE2-AC83-F924-CCD5-73191CC243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6572523"/>
      </p:ext>
    </p:extLst>
  </p:cSld>
  <p:clrMapOvr>
    <a:masterClrMapping/>
  </p:clrMapOvr>
  <mc:AlternateContent xmlns:mc="http://schemas.openxmlformats.org/markup-compatibility/2006">
    <mc:Choice xmlns:p14="http://schemas.microsoft.com/office/powerpoint/2010/main" Requires="p14">
      <p:transition spd="slow" p14:dur="2000" advTm="32995"/>
    </mc:Choice>
    <mc:Fallback>
      <p:transition spd="slow" advTm="32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Customer Persona – Casual Gamer</a:t>
            </a:r>
          </a:p>
        </p:txBody>
      </p:sp>
      <p:pic>
        <p:nvPicPr>
          <p:cNvPr id="3" name="Picture 2" descr="A black screen with white text&#10;&#10;Description automatically generated">
            <a:extLst>
              <a:ext uri="{FF2B5EF4-FFF2-40B4-BE49-F238E27FC236}">
                <a16:creationId xmlns:a16="http://schemas.microsoft.com/office/drawing/2014/main" id="{044E8722-B713-9C34-737C-411BFB2A4EEB}"/>
              </a:ext>
            </a:extLst>
          </p:cNvPr>
          <p:cNvPicPr>
            <a:picLocks noChangeAspect="1"/>
          </p:cNvPicPr>
          <p:nvPr/>
        </p:nvPicPr>
        <p:blipFill>
          <a:blip r:embed="rId4"/>
          <a:stretch>
            <a:fillRect/>
          </a:stretch>
        </p:blipFill>
        <p:spPr>
          <a:xfrm>
            <a:off x="4929082" y="606587"/>
            <a:ext cx="7003031" cy="991138"/>
          </a:xfrm>
          <a:prstGeom prst="rect">
            <a:avLst/>
          </a:prstGeom>
        </p:spPr>
      </p:pic>
      <p:pic>
        <p:nvPicPr>
          <p:cNvPr id="4" name="Picture 3" descr="A person wearing headphones&#10;&#10;Description automatically generated">
            <a:extLst>
              <a:ext uri="{FF2B5EF4-FFF2-40B4-BE49-F238E27FC236}">
                <a16:creationId xmlns:a16="http://schemas.microsoft.com/office/drawing/2014/main" id="{4DA886BF-D7D1-AA23-47A8-0BAD59F6DFDC}"/>
              </a:ext>
            </a:extLst>
          </p:cNvPr>
          <p:cNvPicPr>
            <a:picLocks noChangeAspect="1"/>
          </p:cNvPicPr>
          <p:nvPr/>
        </p:nvPicPr>
        <p:blipFill>
          <a:blip r:embed="rId5"/>
          <a:stretch>
            <a:fillRect/>
          </a:stretch>
        </p:blipFill>
        <p:spPr>
          <a:xfrm>
            <a:off x="4929082" y="1747328"/>
            <a:ext cx="2045831" cy="13709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E038FE5-DF46-351F-E20B-6ED84FB2FC6A}"/>
              </a:ext>
            </a:extLst>
          </p:cNvPr>
          <p:cNvPicPr>
            <a:picLocks noChangeAspect="1"/>
          </p:cNvPicPr>
          <p:nvPr/>
        </p:nvPicPr>
        <p:blipFill>
          <a:blip r:embed="rId6"/>
          <a:stretch>
            <a:fillRect/>
          </a:stretch>
        </p:blipFill>
        <p:spPr>
          <a:xfrm>
            <a:off x="4929083" y="3273104"/>
            <a:ext cx="2045830" cy="1613058"/>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6F8F8340-3241-DF62-E43B-5C72456412A0}"/>
              </a:ext>
            </a:extLst>
          </p:cNvPr>
          <p:cNvPicPr>
            <a:picLocks noChangeAspect="1"/>
          </p:cNvPicPr>
          <p:nvPr/>
        </p:nvPicPr>
        <p:blipFill>
          <a:blip r:embed="rId7"/>
          <a:stretch>
            <a:fillRect/>
          </a:stretch>
        </p:blipFill>
        <p:spPr>
          <a:xfrm>
            <a:off x="4929083" y="4929908"/>
            <a:ext cx="2045828" cy="40704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36E4230-3560-225D-0E9D-0B8092D989C8}"/>
              </a:ext>
            </a:extLst>
          </p:cNvPr>
          <p:cNvPicPr>
            <a:picLocks noChangeAspect="1"/>
          </p:cNvPicPr>
          <p:nvPr/>
        </p:nvPicPr>
        <p:blipFill>
          <a:blip r:embed="rId8"/>
          <a:stretch>
            <a:fillRect/>
          </a:stretch>
        </p:blipFill>
        <p:spPr>
          <a:xfrm>
            <a:off x="4929083" y="5440099"/>
            <a:ext cx="2045828" cy="63553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83B26A6-90A1-9BAC-0D0E-F26CD6790257}"/>
              </a:ext>
            </a:extLst>
          </p:cNvPr>
          <p:cNvPicPr>
            <a:picLocks noChangeAspect="1"/>
          </p:cNvPicPr>
          <p:nvPr/>
        </p:nvPicPr>
        <p:blipFill>
          <a:blip r:embed="rId9"/>
          <a:stretch>
            <a:fillRect/>
          </a:stretch>
        </p:blipFill>
        <p:spPr>
          <a:xfrm>
            <a:off x="7111578" y="1747327"/>
            <a:ext cx="4820535" cy="4328309"/>
          </a:xfrm>
          <a:prstGeom prst="rect">
            <a:avLst/>
          </a:prstGeom>
        </p:spPr>
      </p:pic>
      <p:pic>
        <p:nvPicPr>
          <p:cNvPr id="9" name="Audio 8">
            <a:hlinkClick r:id="" action="ppaction://media"/>
            <a:extLst>
              <a:ext uri="{FF2B5EF4-FFF2-40B4-BE49-F238E27FC236}">
                <a16:creationId xmlns:a16="http://schemas.microsoft.com/office/drawing/2014/main" id="{78F616FB-1B9C-FB86-0A13-2D4B1A1F184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63138413"/>
      </p:ext>
    </p:extLst>
  </p:cSld>
  <p:clrMapOvr>
    <a:masterClrMapping/>
  </p:clrMapOvr>
  <mc:AlternateContent xmlns:mc="http://schemas.openxmlformats.org/markup-compatibility/2006">
    <mc:Choice xmlns:p14="http://schemas.microsoft.com/office/powerpoint/2010/main" Requires="p14">
      <p:transition spd="slow" p14:dur="2000" advTm="2658"/>
    </mc:Choice>
    <mc:Fallback>
      <p:transition spd="slow" advTm="2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4">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Casual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en-US" sz="2000" dirty="0"/>
              <a:t>Ben M</a:t>
            </a:r>
          </a:p>
          <a:p>
            <a:pPr marL="0" indent="0">
              <a:buNone/>
            </a:pPr>
            <a:r>
              <a:rPr lang="en-US" sz="2000" dirty="0"/>
              <a:t>Ben likes to play FPS, MMO, and RPG games. He has been playing for 12 years and considers himself to be a highly skilled player. His goal when playing games is to increase in skill and have fun with friends. Ben is actively trying to get better at R6 which he occasionally plays competitively. He has previously given others advice on how to play games.</a:t>
            </a:r>
          </a:p>
          <a:p>
            <a:pPr marL="0" indent="0">
              <a:buNone/>
            </a:pPr>
            <a:r>
              <a:rPr lang="en-US" sz="2000" dirty="0"/>
              <a:t>Ben A</a:t>
            </a:r>
          </a:p>
          <a:p>
            <a:pPr marL="0" indent="0">
              <a:buNone/>
            </a:pPr>
            <a:r>
              <a:rPr lang="en-US" sz="2000" dirty="0"/>
              <a:t>Ben likes to play RPG’s and sports games. He has been playing games for 15 years and considers himself to be extremely skilled at the games he plays. When playing games, he sometimes plays competitively. In games like FIFA, he has given others advice on how to get better at the game.</a:t>
            </a:r>
          </a:p>
          <a:p>
            <a:pPr marL="0" indent="0">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Benjamin M</a:t>
            </a:r>
          </a:p>
          <a:p>
            <a:pPr marL="0" indent="0">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Ben likes to play Sport games has been gaming for 10 years, considers himself to be an intermediate player and finds games like first person shooters to be difficult. He usually plays for around 1 hour and a half to 2 hours. He finds himself playing single player games alone on his Xbox Series X and usually plays for stress relief. But doesn’t see himself needing a reason to get better at games.</a:t>
            </a:r>
          </a:p>
          <a:p>
            <a:pPr marL="0" indent="0">
              <a:buNone/>
            </a:pPr>
            <a:r>
              <a:rPr lang="en-US" sz="2000" dirty="0"/>
              <a:t>Praise </a:t>
            </a:r>
          </a:p>
          <a:p>
            <a:pPr marL="0" indent="0">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Praise usually finds himself playing RPG and Traditional Fighting Games such as “Street Fighter, Dragon Ball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FighterZ</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Mortal Kombat” he is actively trying to better at DBFZ but is considered in a medium to high skill level. He learns to play games just by playing them.  And he finds himself playing more single player games alone on his PS5 his goal is often to complete the games or be the highest ranked.</a:t>
            </a:r>
          </a:p>
          <a:p>
            <a:pPr marL="0" indent="0">
              <a:buNone/>
            </a:pPr>
            <a:r>
              <a:rPr lang="en-US" sz="1800" kern="100" dirty="0" err="1">
                <a:latin typeface="Calibri" panose="020F0502020204030204" pitchFamily="34" charset="0"/>
                <a:ea typeface="Calibri" panose="020F0502020204030204" pitchFamily="34" charset="0"/>
                <a:cs typeface="Times New Roman" panose="02020603050405020304" pitchFamily="18" charset="0"/>
              </a:rPr>
              <a:t>Cheraad</a:t>
            </a:r>
            <a:r>
              <a:rPr lang="en-US" sz="1800" kern="100" dirty="0">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Cheraad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a gamer who plays a variety of games but mainly story games and sports games. He’s been playing ever since he was 3 to 4 years old. His is a high-level competitive player and most of the time plays to win. His biggest gaming struggle is learning to balance school life and gaming, along with this he games 2 – 10 hours a day mainly playing EA FC24 as of recent. He does often give people advice on how to play and usually is playing multiplayer games on his ps5 either alone or with friends. He typically learns to play games by their in-game tutorials.</a:t>
            </a:r>
          </a:p>
          <a:p>
            <a:pPr marL="0" indent="0">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a:p>
            <a:pPr marL="0" indent="0">
              <a:buNone/>
            </a:pPr>
            <a:endParaRPr lang="en-US" sz="2000" dirty="0"/>
          </a:p>
        </p:txBody>
      </p:sp>
      <p:pic>
        <p:nvPicPr>
          <p:cNvPr id="4" name="Audio 3">
            <a:hlinkClick r:id="" action="ppaction://media"/>
            <a:extLst>
              <a:ext uri="{FF2B5EF4-FFF2-40B4-BE49-F238E27FC236}">
                <a16:creationId xmlns:a16="http://schemas.microsoft.com/office/drawing/2014/main" id="{29B99C38-BCBC-50F4-8F39-4BBACC4EB3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11310313"/>
      </p:ext>
    </p:extLst>
  </p:cSld>
  <p:clrMapOvr>
    <a:masterClrMapping/>
  </p:clrMapOvr>
  <mc:AlternateContent xmlns:mc="http://schemas.openxmlformats.org/markup-compatibility/2006">
    <mc:Choice xmlns:p14="http://schemas.microsoft.com/office/powerpoint/2010/main" Requires="p14">
      <p:transition spd="slow" p14:dur="2000" advTm="36699"/>
    </mc:Choice>
    <mc:Fallback>
      <p:transition spd="slow" advTm="36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Customer Persona – Pro Gamer</a:t>
            </a:r>
          </a:p>
        </p:txBody>
      </p:sp>
      <p:pic>
        <p:nvPicPr>
          <p:cNvPr id="9" name="Picture 8" descr="A person holding a video game controller&#10;&#10;Description automatically generated">
            <a:extLst>
              <a:ext uri="{FF2B5EF4-FFF2-40B4-BE49-F238E27FC236}">
                <a16:creationId xmlns:a16="http://schemas.microsoft.com/office/drawing/2014/main" id="{AB2FB245-90AE-A2C4-2D1C-379D7D3E5381}"/>
              </a:ext>
            </a:extLst>
          </p:cNvPr>
          <p:cNvPicPr>
            <a:picLocks noChangeAspect="1"/>
          </p:cNvPicPr>
          <p:nvPr/>
        </p:nvPicPr>
        <p:blipFill>
          <a:blip r:embed="rId4"/>
          <a:stretch>
            <a:fillRect/>
          </a:stretch>
        </p:blipFill>
        <p:spPr>
          <a:xfrm>
            <a:off x="4801271" y="751483"/>
            <a:ext cx="3409881" cy="2396767"/>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39738493-0722-BBC5-A0E8-89FB58A54CA2}"/>
              </a:ext>
            </a:extLst>
          </p:cNvPr>
          <p:cNvPicPr>
            <a:picLocks noChangeAspect="1"/>
          </p:cNvPicPr>
          <p:nvPr/>
        </p:nvPicPr>
        <p:blipFill>
          <a:blip r:embed="rId5"/>
          <a:stretch>
            <a:fillRect/>
          </a:stretch>
        </p:blipFill>
        <p:spPr>
          <a:xfrm>
            <a:off x="4801271" y="3251795"/>
            <a:ext cx="3409881" cy="47841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C08BBB2-96A0-09F0-AB4B-32F93FE728A9}"/>
              </a:ext>
            </a:extLst>
          </p:cNvPr>
          <p:cNvPicPr>
            <a:picLocks noChangeAspect="1"/>
          </p:cNvPicPr>
          <p:nvPr/>
        </p:nvPicPr>
        <p:blipFill>
          <a:blip r:embed="rId6"/>
          <a:stretch>
            <a:fillRect/>
          </a:stretch>
        </p:blipFill>
        <p:spPr>
          <a:xfrm>
            <a:off x="4801271" y="3807421"/>
            <a:ext cx="3409881" cy="244836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6F2352C-5913-35AA-3906-F96D6DB8A3FE}"/>
              </a:ext>
            </a:extLst>
          </p:cNvPr>
          <p:cNvPicPr>
            <a:picLocks noChangeAspect="1"/>
          </p:cNvPicPr>
          <p:nvPr/>
        </p:nvPicPr>
        <p:blipFill>
          <a:blip r:embed="rId7"/>
          <a:stretch>
            <a:fillRect/>
          </a:stretch>
        </p:blipFill>
        <p:spPr>
          <a:xfrm>
            <a:off x="8331871" y="751484"/>
            <a:ext cx="3758529" cy="351150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0951F87-263D-B671-257F-B189A992AAD3}"/>
              </a:ext>
            </a:extLst>
          </p:cNvPr>
          <p:cNvPicPr>
            <a:picLocks noChangeAspect="1"/>
          </p:cNvPicPr>
          <p:nvPr/>
        </p:nvPicPr>
        <p:blipFill>
          <a:blip r:embed="rId8"/>
          <a:stretch>
            <a:fillRect/>
          </a:stretch>
        </p:blipFill>
        <p:spPr>
          <a:xfrm>
            <a:off x="8331871" y="4385270"/>
            <a:ext cx="3758529" cy="65664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14C6B6E-49AB-AA04-FC84-7BE7F4BBBD1E}"/>
              </a:ext>
            </a:extLst>
          </p:cNvPr>
          <p:cNvPicPr>
            <a:picLocks noChangeAspect="1"/>
          </p:cNvPicPr>
          <p:nvPr/>
        </p:nvPicPr>
        <p:blipFill>
          <a:blip r:embed="rId9"/>
          <a:stretch>
            <a:fillRect/>
          </a:stretch>
        </p:blipFill>
        <p:spPr>
          <a:xfrm>
            <a:off x="8331871" y="5117108"/>
            <a:ext cx="3758529" cy="1158515"/>
          </a:xfrm>
          <a:prstGeom prst="rect">
            <a:avLst/>
          </a:prstGeom>
        </p:spPr>
      </p:pic>
      <p:pic>
        <p:nvPicPr>
          <p:cNvPr id="3" name="Audio 2">
            <a:hlinkClick r:id="" action="ppaction://media"/>
            <a:extLst>
              <a:ext uri="{FF2B5EF4-FFF2-40B4-BE49-F238E27FC236}">
                <a16:creationId xmlns:a16="http://schemas.microsoft.com/office/drawing/2014/main" id="{3569AC89-8C4F-AE9E-1D4D-DE193B4E765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8079989"/>
      </p:ext>
    </p:extLst>
  </p:cSld>
  <p:clrMapOvr>
    <a:masterClrMapping/>
  </p:clrMapOvr>
  <mc:AlternateContent xmlns:mc="http://schemas.openxmlformats.org/markup-compatibility/2006">
    <mc:Choice xmlns:p14="http://schemas.microsoft.com/office/powerpoint/2010/main" Requires="p14">
      <p:transition spd="slow" p14:dur="2000" advTm="2658"/>
    </mc:Choice>
    <mc:Fallback>
      <p:transition spd="slow" advTm="2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4">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Pro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fontScale="92500" lnSpcReduction="20000"/>
          </a:bodyPr>
          <a:lstStyle/>
          <a:p>
            <a:pPr marL="0" indent="0">
              <a:buNone/>
            </a:pPr>
            <a:r>
              <a:rPr lang="en-US" sz="2000" dirty="0"/>
              <a:t>Alec</a:t>
            </a:r>
          </a:p>
          <a:p>
            <a:pPr marL="0" indent="0">
              <a:buNone/>
            </a:pPr>
            <a:r>
              <a:rPr lang="en-US" sz="2000" dirty="0"/>
              <a:t>Alec stated he enjoys playing competitively, and always enjoys playing with friends that might be of lower level than him. He also like teaching people the things he knows about the games he plays</a:t>
            </a:r>
          </a:p>
          <a:p>
            <a:pPr marL="0" indent="0">
              <a:buNone/>
            </a:pPr>
            <a:r>
              <a:rPr lang="en-US" sz="2000" dirty="0"/>
              <a:t>Grayson</a:t>
            </a:r>
          </a:p>
          <a:p>
            <a:pPr marL="0" indent="0">
              <a:buNone/>
            </a:pPr>
            <a:r>
              <a:rPr lang="en-US" sz="2000" dirty="0"/>
              <a:t>Grayson stated he enjoys playing competitively, and he also mainly plays fighting games. He stated he gives plenty of advice on how combo strings work in fighting games and how to pull them off. Grayson also said he’s collaborated on a scrapped YouTube video that guided new Street Fighter 6 players on how to use multiple characters.</a:t>
            </a:r>
          </a:p>
          <a:p>
            <a:pPr marL="0" indent="0">
              <a:buNone/>
            </a:pPr>
            <a:r>
              <a:rPr lang="en-US" sz="2000" dirty="0"/>
              <a:t>Mary</a:t>
            </a:r>
          </a:p>
          <a:p>
            <a:pPr marL="0" indent="0">
              <a:buNone/>
            </a:pPr>
            <a:r>
              <a:rPr lang="en-US" sz="2000" dirty="0"/>
              <a:t>Mary plays Smash Ultimate competitively. She stated she doesn’t usually play with other people or guide them, however, she said she has lots of experience that she would want to share. She also is looking to improve in the game, stating the best place to learn is YouTube. </a:t>
            </a:r>
          </a:p>
          <a:p>
            <a:pPr marL="0" indent="0">
              <a:buNone/>
            </a:pPr>
            <a:r>
              <a:rPr lang="en-US" sz="2000" dirty="0"/>
              <a:t>Joseph</a:t>
            </a:r>
          </a:p>
          <a:p>
            <a:pPr marL="0" indent="0">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Joseph was a collegiate gamer who finds himself mostly playing League of Legends. He’s been gaming for 12 years and usually plays for 3 – 4 hours on his PC. His reason for playing usually resides in winning and having fun he considers himself in the top 0.1% of gamers and likes to be good at what he does. To get better he usually finds himself on YouTube watching the professionals and comparing his on footage to them. </a:t>
            </a:r>
          </a:p>
          <a:p>
            <a:pPr marL="0" indent="0">
              <a:buNone/>
            </a:pPr>
            <a:endParaRPr lang="en-US" sz="2000" dirty="0"/>
          </a:p>
          <a:p>
            <a:pPr marL="0" indent="0">
              <a:buNone/>
            </a:pPr>
            <a:endParaRPr lang="en-US" sz="2000" dirty="0"/>
          </a:p>
        </p:txBody>
      </p:sp>
      <p:pic>
        <p:nvPicPr>
          <p:cNvPr id="4" name="Audio 3">
            <a:hlinkClick r:id="" action="ppaction://media"/>
            <a:extLst>
              <a:ext uri="{FF2B5EF4-FFF2-40B4-BE49-F238E27FC236}">
                <a16:creationId xmlns:a16="http://schemas.microsoft.com/office/drawing/2014/main" id="{C538F873-FCB5-18FB-3AB8-58BF7B243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1158589"/>
      </p:ext>
    </p:extLst>
  </p:cSld>
  <p:clrMapOvr>
    <a:masterClrMapping/>
  </p:clrMapOvr>
  <mc:AlternateContent xmlns:mc="http://schemas.openxmlformats.org/markup-compatibility/2006">
    <mc:Choice xmlns:p14="http://schemas.microsoft.com/office/powerpoint/2010/main" Requires="p14">
      <p:transition spd="slow" p14:dur="2000" advTm="42527"/>
    </mc:Choice>
    <mc:Fallback>
      <p:transition spd="slow" advTm="42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TotalTime>
  <Words>2019</Words>
  <Application>Microsoft Macintosh PowerPoint</Application>
  <PresentationFormat>Widescreen</PresentationFormat>
  <Paragraphs>208</Paragraphs>
  <Slides>29</Slides>
  <Notes>0</Notes>
  <HiddenSlides>0</HiddenSlides>
  <MMClips>29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The Game Site</vt:lpstr>
      <vt:lpstr>Revised Idea</vt:lpstr>
      <vt:lpstr>Golden Pitch Canvas</vt:lpstr>
      <vt:lpstr>Customer Persona – New Gamer</vt:lpstr>
      <vt:lpstr>New Gamer - Interviews</vt:lpstr>
      <vt:lpstr>Customer Persona – Casual Gamer</vt:lpstr>
      <vt:lpstr>Casual Gamer - Interviews</vt:lpstr>
      <vt:lpstr>Customer Persona – Pro Gamer</vt:lpstr>
      <vt:lpstr>Pro Gamer - Interviews</vt:lpstr>
      <vt:lpstr>PowerPoint Presentation</vt:lpstr>
      <vt:lpstr>PowerPoint Presentation</vt:lpstr>
      <vt:lpstr>PowerPoint Presentation</vt:lpstr>
      <vt:lpstr>The Business Model Canvas – New Gamer</vt:lpstr>
      <vt:lpstr>The Business Model Canvas – Casual Gamer</vt:lpstr>
      <vt:lpstr>The Business Model Canvas – Pro Gamer</vt:lpstr>
      <vt:lpstr>Competitor analysis - IGN</vt:lpstr>
      <vt:lpstr>PowerPoint Presentation</vt:lpstr>
      <vt:lpstr>Competitor analysis - KOTAKU</vt:lpstr>
      <vt:lpstr>PowerPoint Presentation</vt:lpstr>
      <vt:lpstr>Competitor analysis - YouTube</vt:lpstr>
      <vt:lpstr>PowerPoint Presentation</vt:lpstr>
      <vt:lpstr>Impact VS Effort Feature Map</vt:lpstr>
      <vt:lpstr>Feature List Timeline</vt:lpstr>
      <vt:lpstr>SWOT Analysis</vt:lpstr>
      <vt:lpstr>PESTEL Analysis</vt:lpstr>
      <vt:lpstr>User Interface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Prosper Jibunor</cp:lastModifiedBy>
  <cp:revision>231</cp:revision>
  <dcterms:created xsi:type="dcterms:W3CDTF">2023-10-12T20:18:47Z</dcterms:created>
  <dcterms:modified xsi:type="dcterms:W3CDTF">2023-10-15T00:20:06Z</dcterms:modified>
</cp:coreProperties>
</file>